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5"/>
  </p:notesMasterIdLst>
  <p:handoutMasterIdLst>
    <p:handoutMasterId r:id="rId76"/>
  </p:handoutMasterIdLst>
  <p:sldIdLst>
    <p:sldId id="260" r:id="rId2"/>
    <p:sldId id="398" r:id="rId3"/>
    <p:sldId id="421" r:id="rId4"/>
    <p:sldId id="288" r:id="rId5"/>
    <p:sldId id="374" r:id="rId6"/>
    <p:sldId id="370" r:id="rId7"/>
    <p:sldId id="337" r:id="rId8"/>
    <p:sldId id="371" r:id="rId9"/>
    <p:sldId id="373" r:id="rId10"/>
    <p:sldId id="376" r:id="rId11"/>
    <p:sldId id="377" r:id="rId12"/>
    <p:sldId id="408" r:id="rId13"/>
    <p:sldId id="378" r:id="rId14"/>
    <p:sldId id="409" r:id="rId15"/>
    <p:sldId id="379" r:id="rId16"/>
    <p:sldId id="410" r:id="rId17"/>
    <p:sldId id="411" r:id="rId18"/>
    <p:sldId id="382" r:id="rId19"/>
    <p:sldId id="344" r:id="rId20"/>
    <p:sldId id="391" r:id="rId21"/>
    <p:sldId id="392" r:id="rId22"/>
    <p:sldId id="393" r:id="rId23"/>
    <p:sldId id="394" r:id="rId24"/>
    <p:sldId id="395" r:id="rId25"/>
    <p:sldId id="399" r:id="rId26"/>
    <p:sldId id="416" r:id="rId27"/>
    <p:sldId id="401" r:id="rId28"/>
    <p:sldId id="405" r:id="rId29"/>
    <p:sldId id="417" r:id="rId30"/>
    <p:sldId id="413" r:id="rId31"/>
    <p:sldId id="414" r:id="rId32"/>
    <p:sldId id="350" r:id="rId33"/>
    <p:sldId id="418" r:id="rId34"/>
    <p:sldId id="419" r:id="rId35"/>
    <p:sldId id="422" r:id="rId36"/>
    <p:sldId id="420" r:id="rId37"/>
    <p:sldId id="423" r:id="rId38"/>
    <p:sldId id="424" r:id="rId39"/>
    <p:sldId id="425" r:id="rId40"/>
    <p:sldId id="427" r:id="rId41"/>
    <p:sldId id="432" r:id="rId42"/>
    <p:sldId id="434" r:id="rId43"/>
    <p:sldId id="431" r:id="rId44"/>
    <p:sldId id="433" r:id="rId45"/>
    <p:sldId id="355" r:id="rId46"/>
    <p:sldId id="430" r:id="rId47"/>
    <p:sldId id="429" r:id="rId48"/>
    <p:sldId id="439" r:id="rId49"/>
    <p:sldId id="437" r:id="rId50"/>
    <p:sldId id="357" r:id="rId51"/>
    <p:sldId id="358" r:id="rId52"/>
    <p:sldId id="332" r:id="rId53"/>
    <p:sldId id="440" r:id="rId54"/>
    <p:sldId id="349" r:id="rId55"/>
    <p:sldId id="441" r:id="rId56"/>
    <p:sldId id="361" r:id="rId57"/>
    <p:sldId id="442" r:id="rId58"/>
    <p:sldId id="443" r:id="rId59"/>
    <p:sldId id="445" r:id="rId60"/>
    <p:sldId id="444" r:id="rId61"/>
    <p:sldId id="446" r:id="rId62"/>
    <p:sldId id="448" r:id="rId63"/>
    <p:sldId id="449" r:id="rId64"/>
    <p:sldId id="450" r:id="rId65"/>
    <p:sldId id="451" r:id="rId66"/>
    <p:sldId id="367" r:id="rId67"/>
    <p:sldId id="368" r:id="rId68"/>
    <p:sldId id="452" r:id="rId69"/>
    <p:sldId id="454" r:id="rId70"/>
    <p:sldId id="455" r:id="rId71"/>
    <p:sldId id="369" r:id="rId72"/>
    <p:sldId id="282" r:id="rId73"/>
    <p:sldId id="280" r:id="rId7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0F0"/>
    <a:srgbClr val="FFFFFF"/>
    <a:srgbClr val="F6E979"/>
    <a:srgbClr val="FFFAD4"/>
    <a:srgbClr val="92B3AD"/>
    <a:srgbClr val="12857E"/>
    <a:srgbClr val="000000"/>
    <a:srgbClr val="993300"/>
    <a:srgbClr val="CC3300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D4715F-6495-47C9-BFFC-B560B4C3628E}" v="13332" dt="2023-05-12T09:51:05.1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974" autoAdjust="0"/>
    <p:restoredTop sz="81481" autoAdjust="0"/>
  </p:normalViewPr>
  <p:slideViewPr>
    <p:cSldViewPr snapToGrid="0">
      <p:cViewPr varScale="1">
        <p:scale>
          <a:sx n="71" d="100"/>
          <a:sy n="71" d="100"/>
        </p:scale>
        <p:origin x="72" y="4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33" d="100"/>
          <a:sy n="33" d="100"/>
        </p:scale>
        <p:origin x="3114" y="103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microsoft.com/office/2015/10/relationships/revisionInfo" Target="revisionInfo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viewProps" Target="viewProps.xml"/><Relationship Id="rId8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ruel Tao" userId="5ea5c98d59b44d4b" providerId="LiveId" clId="{22D4715F-6495-47C9-BFFC-B560B4C3628E}"/>
    <pc:docChg chg="undo redo custSel addSld delSld modSld sldOrd modMainMaster">
      <pc:chgData name="Scruel Tao" userId="5ea5c98d59b44d4b" providerId="LiveId" clId="{22D4715F-6495-47C9-BFFC-B560B4C3628E}" dt="2023-05-12T09:51:06.461" v="27462"/>
      <pc:docMkLst>
        <pc:docMk/>
      </pc:docMkLst>
      <pc:sldChg chg="addSp delSp modSp del mod modTransition modAnim modNotesTx">
        <pc:chgData name="Scruel Tao" userId="5ea5c98d59b44d4b" providerId="LiveId" clId="{22D4715F-6495-47C9-BFFC-B560B4C3628E}" dt="2023-05-07T18:02:35.265" v="11938" actId="47"/>
        <pc:sldMkLst>
          <pc:docMk/>
          <pc:sldMk cId="1112998187" sldId="257"/>
        </pc:sldMkLst>
        <pc:spChg chg="mod">
          <ac:chgData name="Scruel Tao" userId="5ea5c98d59b44d4b" providerId="LiveId" clId="{22D4715F-6495-47C9-BFFC-B560B4C3628E}" dt="2023-04-26T02:52:59.881" v="58" actId="20577"/>
          <ac:spMkLst>
            <pc:docMk/>
            <pc:sldMk cId="1112998187" sldId="257"/>
            <ac:spMk id="2" creationId="{1422DFF6-0952-1023-64E3-97184D36BE3F}"/>
          </ac:spMkLst>
        </pc:spChg>
        <pc:spChg chg="mod">
          <ac:chgData name="Scruel Tao" userId="5ea5c98d59b44d4b" providerId="LiveId" clId="{22D4715F-6495-47C9-BFFC-B560B4C3628E}" dt="2023-04-26T02:51:47.637" v="47" actId="20577"/>
          <ac:spMkLst>
            <pc:docMk/>
            <pc:sldMk cId="1112998187" sldId="257"/>
            <ac:spMk id="3" creationId="{AC7759D9-0BB4-08ED-8476-24F7D903D6DE}"/>
          </ac:spMkLst>
        </pc:spChg>
        <pc:spChg chg="add del mod">
          <ac:chgData name="Scruel Tao" userId="5ea5c98d59b44d4b" providerId="LiveId" clId="{22D4715F-6495-47C9-BFFC-B560B4C3628E}" dt="2023-05-01T17:15:04.682" v="85" actId="478"/>
          <ac:spMkLst>
            <pc:docMk/>
            <pc:sldMk cId="1112998187" sldId="257"/>
            <ac:spMk id="4" creationId="{6AD46250-9B6B-223F-E667-F7185C441368}"/>
          </ac:spMkLst>
        </pc:spChg>
      </pc:sldChg>
      <pc:sldChg chg="addSp delSp modSp mod modTransition">
        <pc:chgData name="Scruel Tao" userId="5ea5c98d59b44d4b" providerId="LiveId" clId="{22D4715F-6495-47C9-BFFC-B560B4C3628E}" dt="2023-05-05T15:53:59.603" v="7787"/>
        <pc:sldMkLst>
          <pc:docMk/>
          <pc:sldMk cId="0" sldId="260"/>
        </pc:sldMkLst>
        <pc:spChg chg="del">
          <ac:chgData name="Scruel Tao" userId="5ea5c98d59b44d4b" providerId="LiveId" clId="{22D4715F-6495-47C9-BFFC-B560B4C3628E}" dt="2023-05-03T00:07:34.889" v="1414" actId="478"/>
          <ac:spMkLst>
            <pc:docMk/>
            <pc:sldMk cId="0" sldId="260"/>
            <ac:spMk id="3" creationId="{C8068F35-EF78-6218-F528-48E9ED924DF4}"/>
          </ac:spMkLst>
        </pc:spChg>
        <pc:spChg chg="add mod">
          <ac:chgData name="Scruel Tao" userId="5ea5c98d59b44d4b" providerId="LiveId" clId="{22D4715F-6495-47C9-BFFC-B560B4C3628E}" dt="2023-05-03T00:07:35.138" v="1415"/>
          <ac:spMkLst>
            <pc:docMk/>
            <pc:sldMk cId="0" sldId="260"/>
            <ac:spMk id="4" creationId="{BC378A09-F2A3-E950-1637-B095B82CAF3C}"/>
          </ac:spMkLst>
        </pc:spChg>
        <pc:spChg chg="mod">
          <ac:chgData name="Scruel Tao" userId="5ea5c98d59b44d4b" providerId="LiveId" clId="{22D4715F-6495-47C9-BFFC-B560B4C3628E}" dt="2023-04-29T18:30:05.599" v="84"/>
          <ac:spMkLst>
            <pc:docMk/>
            <pc:sldMk cId="0" sldId="260"/>
            <ac:spMk id="1227783" creationId="{F7B3941E-B689-22D6-F18C-358E4BAEDF5F}"/>
          </ac:spMkLst>
        </pc:spChg>
      </pc:sldChg>
      <pc:sldChg chg="modSp add del mod ord">
        <pc:chgData name="Scruel Tao" userId="5ea5c98d59b44d4b" providerId="LiveId" clId="{22D4715F-6495-47C9-BFFC-B560B4C3628E}" dt="2023-05-01T18:27:00.945" v="244" actId="47"/>
        <pc:sldMkLst>
          <pc:docMk/>
          <pc:sldMk cId="2706538019" sldId="277"/>
        </pc:sldMkLst>
        <pc:spChg chg="mod">
          <ac:chgData name="Scruel Tao" userId="5ea5c98d59b44d4b" providerId="LiveId" clId="{22D4715F-6495-47C9-BFFC-B560B4C3628E}" dt="2023-05-01T18:17:28.163" v="240" actId="27636"/>
          <ac:spMkLst>
            <pc:docMk/>
            <pc:sldMk cId="2706538019" sldId="277"/>
            <ac:spMk id="3" creationId="{AC7759D9-0BB4-08ED-8476-24F7D903D6DE}"/>
          </ac:spMkLst>
        </pc:spChg>
      </pc:sldChg>
      <pc:sldChg chg="addSp delSp modSp del mod modAnim">
        <pc:chgData name="Scruel Tao" userId="5ea5c98d59b44d4b" providerId="LiveId" clId="{22D4715F-6495-47C9-BFFC-B560B4C3628E}" dt="2023-05-01T17:16:59.153" v="95" actId="2696"/>
        <pc:sldMkLst>
          <pc:docMk/>
          <pc:sldMk cId="3519437269" sldId="279"/>
        </pc:sldMkLst>
        <pc:spChg chg="mod">
          <ac:chgData name="Scruel Tao" userId="5ea5c98d59b44d4b" providerId="LiveId" clId="{22D4715F-6495-47C9-BFFC-B560B4C3628E}" dt="2023-04-26T02:50:52.994" v="8"/>
          <ac:spMkLst>
            <pc:docMk/>
            <pc:sldMk cId="3519437269" sldId="279"/>
            <ac:spMk id="2" creationId="{BAD162F0-2175-84E9-2387-55F669162449}"/>
          </ac:spMkLst>
        </pc:spChg>
        <pc:spChg chg="add del mod">
          <ac:chgData name="Scruel Tao" userId="5ea5c98d59b44d4b" providerId="LiveId" clId="{22D4715F-6495-47C9-BFFC-B560B4C3628E}" dt="2023-04-26T02:52:29.868" v="56"/>
          <ac:spMkLst>
            <pc:docMk/>
            <pc:sldMk cId="3519437269" sldId="279"/>
            <ac:spMk id="4" creationId="{0B592857-A6DD-EE9E-6235-D969D53C7443}"/>
          </ac:spMkLst>
        </pc:spChg>
        <pc:spChg chg="mod">
          <ac:chgData name="Scruel Tao" userId="5ea5c98d59b44d4b" providerId="LiveId" clId="{22D4715F-6495-47C9-BFFC-B560B4C3628E}" dt="2023-04-29T18:27:46.060" v="78" actId="113"/>
          <ac:spMkLst>
            <pc:docMk/>
            <pc:sldMk cId="3519437269" sldId="279"/>
            <ac:spMk id="7" creationId="{12C899D8-51C5-D9B7-A323-E6EFE4AB5C33}"/>
          </ac:spMkLst>
        </pc:spChg>
      </pc:sldChg>
      <pc:sldChg chg="modSp mod modTransition modAnim">
        <pc:chgData name="Scruel Tao" userId="5ea5c98d59b44d4b" providerId="LiveId" clId="{22D4715F-6495-47C9-BFFC-B560B4C3628E}" dt="2023-05-09T03:21:47.538" v="27149" actId="20577"/>
        <pc:sldMkLst>
          <pc:docMk/>
          <pc:sldMk cId="3745708182" sldId="280"/>
        </pc:sldMkLst>
        <pc:spChg chg="mod">
          <ac:chgData name="Scruel Tao" userId="5ea5c98d59b44d4b" providerId="LiveId" clId="{22D4715F-6495-47C9-BFFC-B560B4C3628E}" dt="2023-05-09T03:21:47.538" v="27149" actId="20577"/>
          <ac:spMkLst>
            <pc:docMk/>
            <pc:sldMk cId="3745708182" sldId="280"/>
            <ac:spMk id="3" creationId="{9E0BA8B8-92DA-1AC9-79B9-A552D184BB54}"/>
          </ac:spMkLst>
        </pc:spChg>
      </pc:sldChg>
      <pc:sldChg chg="modSp mod modTransition modAnim">
        <pc:chgData name="Scruel Tao" userId="5ea5c98d59b44d4b" providerId="LiveId" clId="{22D4715F-6495-47C9-BFFC-B560B4C3628E}" dt="2023-05-09T03:06:05.433" v="27050" actId="20577"/>
        <pc:sldMkLst>
          <pc:docMk/>
          <pc:sldMk cId="364430658" sldId="282"/>
        </pc:sldMkLst>
        <pc:spChg chg="mod">
          <ac:chgData name="Scruel Tao" userId="5ea5c98d59b44d4b" providerId="LiveId" clId="{22D4715F-6495-47C9-BFFC-B560B4C3628E}" dt="2023-04-26T02:51:53.685" v="50" actId="20577"/>
          <ac:spMkLst>
            <pc:docMk/>
            <pc:sldMk cId="364430658" sldId="282"/>
            <ac:spMk id="2" creationId="{1CBF67D3-549D-0623-7687-618F66C7933B}"/>
          </ac:spMkLst>
        </pc:spChg>
        <pc:spChg chg="mod">
          <ac:chgData name="Scruel Tao" userId="5ea5c98d59b44d4b" providerId="LiveId" clId="{22D4715F-6495-47C9-BFFC-B560B4C3628E}" dt="2023-05-09T03:06:05.433" v="27050" actId="20577"/>
          <ac:spMkLst>
            <pc:docMk/>
            <pc:sldMk cId="364430658" sldId="282"/>
            <ac:spMk id="5" creationId="{27E734E7-DC50-2043-E0F4-ADDF97100AAB}"/>
          </ac:spMkLst>
        </pc:spChg>
      </pc:sldChg>
      <pc:sldChg chg="modSp add del mod">
        <pc:chgData name="Scruel Tao" userId="5ea5c98d59b44d4b" providerId="LiveId" clId="{22D4715F-6495-47C9-BFFC-B560B4C3628E}" dt="2023-05-01T17:18:01.659" v="109" actId="47"/>
        <pc:sldMkLst>
          <pc:docMk/>
          <pc:sldMk cId="2550236801" sldId="283"/>
        </pc:sldMkLst>
        <pc:spChg chg="mod">
          <ac:chgData name="Scruel Tao" userId="5ea5c98d59b44d4b" providerId="LiveId" clId="{22D4715F-6495-47C9-BFFC-B560B4C3628E}" dt="2023-04-26T08:29:56.435" v="68"/>
          <ac:spMkLst>
            <pc:docMk/>
            <pc:sldMk cId="2550236801" sldId="283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4-29T18:27:47.595" v="79" actId="113"/>
          <ac:spMkLst>
            <pc:docMk/>
            <pc:sldMk cId="2550236801" sldId="283"/>
            <ac:spMk id="7" creationId="{12C899D8-51C5-D9B7-A323-E6EFE4AB5C33}"/>
          </ac:spMkLst>
        </pc:spChg>
      </pc:sldChg>
      <pc:sldChg chg="modSp add del mod">
        <pc:chgData name="Scruel Tao" userId="5ea5c98d59b44d4b" providerId="LiveId" clId="{22D4715F-6495-47C9-BFFC-B560B4C3628E}" dt="2023-05-01T17:18:37.618" v="118" actId="2696"/>
        <pc:sldMkLst>
          <pc:docMk/>
          <pc:sldMk cId="2799728129" sldId="284"/>
        </pc:sldMkLst>
        <pc:spChg chg="mod">
          <ac:chgData name="Scruel Tao" userId="5ea5c98d59b44d4b" providerId="LiveId" clId="{22D4715F-6495-47C9-BFFC-B560B4C3628E}" dt="2023-04-26T08:30:03.799" v="69"/>
          <ac:spMkLst>
            <pc:docMk/>
            <pc:sldMk cId="2799728129" sldId="284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4-29T18:27:48.536" v="80" actId="113"/>
          <ac:spMkLst>
            <pc:docMk/>
            <pc:sldMk cId="2799728129" sldId="284"/>
            <ac:spMk id="7" creationId="{12C899D8-51C5-D9B7-A323-E6EFE4AB5C33}"/>
          </ac:spMkLst>
        </pc:spChg>
      </pc:sldChg>
      <pc:sldChg chg="modSp add del mod">
        <pc:chgData name="Scruel Tao" userId="5ea5c98d59b44d4b" providerId="LiveId" clId="{22D4715F-6495-47C9-BFFC-B560B4C3628E}" dt="2023-05-01T17:21:10.213" v="174" actId="2696"/>
        <pc:sldMkLst>
          <pc:docMk/>
          <pc:sldMk cId="143434362" sldId="285"/>
        </pc:sldMkLst>
        <pc:spChg chg="mod">
          <ac:chgData name="Scruel Tao" userId="5ea5c98d59b44d4b" providerId="LiveId" clId="{22D4715F-6495-47C9-BFFC-B560B4C3628E}" dt="2023-05-01T17:21:07.728" v="172" actId="21"/>
          <ac:spMkLst>
            <pc:docMk/>
            <pc:sldMk cId="143434362" sldId="285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4-29T18:27:49.617" v="81" actId="113"/>
          <ac:spMkLst>
            <pc:docMk/>
            <pc:sldMk cId="143434362" sldId="285"/>
            <ac:spMk id="7" creationId="{12C899D8-51C5-D9B7-A323-E6EFE4AB5C33}"/>
          </ac:spMkLst>
        </pc:spChg>
      </pc:sldChg>
      <pc:sldChg chg="modSp add del mod">
        <pc:chgData name="Scruel Tao" userId="5ea5c98d59b44d4b" providerId="LiveId" clId="{22D4715F-6495-47C9-BFFC-B560B4C3628E}" dt="2023-05-04T01:20:17.902" v="7768" actId="47"/>
        <pc:sldMkLst>
          <pc:docMk/>
          <pc:sldMk cId="1599418885" sldId="286"/>
        </pc:sldMkLst>
        <pc:spChg chg="mod">
          <ac:chgData name="Scruel Tao" userId="5ea5c98d59b44d4b" providerId="LiveId" clId="{22D4715F-6495-47C9-BFFC-B560B4C3628E}" dt="2023-05-04T01:15:37.492" v="7766" actId="21"/>
          <ac:spMkLst>
            <pc:docMk/>
            <pc:sldMk cId="1599418885" sldId="286"/>
            <ac:spMk id="3" creationId="{AC7759D9-0BB4-08ED-8476-24F7D903D6DE}"/>
          </ac:spMkLst>
        </pc:spChg>
      </pc:sldChg>
      <pc:sldChg chg="modSp add del mod">
        <pc:chgData name="Scruel Tao" userId="5ea5c98d59b44d4b" providerId="LiveId" clId="{22D4715F-6495-47C9-BFFC-B560B4C3628E}" dt="2023-05-01T17:22:25.034" v="211" actId="2696"/>
        <pc:sldMkLst>
          <pc:docMk/>
          <pc:sldMk cId="2940104851" sldId="286"/>
        </pc:sldMkLst>
        <pc:spChg chg="mod">
          <ac:chgData name="Scruel Tao" userId="5ea5c98d59b44d4b" providerId="LiveId" clId="{22D4715F-6495-47C9-BFFC-B560B4C3628E}" dt="2023-05-01T17:22:22.380" v="209" actId="21"/>
          <ac:spMkLst>
            <pc:docMk/>
            <pc:sldMk cId="2940104851" sldId="286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4-29T18:27:50.857" v="82" actId="113"/>
          <ac:spMkLst>
            <pc:docMk/>
            <pc:sldMk cId="2940104851" sldId="286"/>
            <ac:spMk id="7" creationId="{12C899D8-51C5-D9B7-A323-E6EFE4AB5C33}"/>
          </ac:spMkLst>
        </pc:spChg>
      </pc:sldChg>
      <pc:sldChg chg="modSp add del mod">
        <pc:chgData name="Scruel Tao" userId="5ea5c98d59b44d4b" providerId="LiveId" clId="{22D4715F-6495-47C9-BFFC-B560B4C3628E}" dt="2023-05-01T17:22:33.216" v="215" actId="47"/>
        <pc:sldMkLst>
          <pc:docMk/>
          <pc:sldMk cId="2479867289" sldId="287"/>
        </pc:sldMkLst>
        <pc:spChg chg="mod">
          <ac:chgData name="Scruel Tao" userId="5ea5c98d59b44d4b" providerId="LiveId" clId="{22D4715F-6495-47C9-BFFC-B560B4C3628E}" dt="2023-05-01T17:22:30.729" v="213" actId="21"/>
          <ac:spMkLst>
            <pc:docMk/>
            <pc:sldMk cId="2479867289" sldId="287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4-29T18:27:51.910" v="83" actId="113"/>
          <ac:spMkLst>
            <pc:docMk/>
            <pc:sldMk cId="2479867289" sldId="287"/>
            <ac:spMk id="7" creationId="{12C899D8-51C5-D9B7-A323-E6EFE4AB5C33}"/>
          </ac:spMkLst>
        </pc:spChg>
      </pc:sldChg>
      <pc:sldChg chg="add del">
        <pc:chgData name="Scruel Tao" userId="5ea5c98d59b44d4b" providerId="LiveId" clId="{22D4715F-6495-47C9-BFFC-B560B4C3628E}" dt="2023-04-26T08:30:24.126" v="74" actId="47"/>
        <pc:sldMkLst>
          <pc:docMk/>
          <pc:sldMk cId="1359052101" sldId="288"/>
        </pc:sldMkLst>
      </pc:sldChg>
      <pc:sldChg chg="modSp add mod modTransition modAnim modNotesTx">
        <pc:chgData name="Scruel Tao" userId="5ea5c98d59b44d4b" providerId="LiveId" clId="{22D4715F-6495-47C9-BFFC-B560B4C3628E}" dt="2023-05-07T15:23:27.425" v="10837" actId="20577"/>
        <pc:sldMkLst>
          <pc:docMk/>
          <pc:sldMk cId="1945259782" sldId="288"/>
        </pc:sldMkLst>
        <pc:spChg chg="mod">
          <ac:chgData name="Scruel Tao" userId="5ea5c98d59b44d4b" providerId="LiveId" clId="{22D4715F-6495-47C9-BFFC-B560B4C3628E}" dt="2023-05-07T15:07:21.864" v="10056" actId="20577"/>
          <ac:spMkLst>
            <pc:docMk/>
            <pc:sldMk cId="1945259782" sldId="288"/>
            <ac:spMk id="3" creationId="{AC7759D9-0BB4-08ED-8476-24F7D903D6DE}"/>
          </ac:spMkLst>
        </pc:spChg>
      </pc:sldChg>
      <pc:sldChg chg="add del">
        <pc:chgData name="Scruel Tao" userId="5ea5c98d59b44d4b" providerId="LiveId" clId="{22D4715F-6495-47C9-BFFC-B560B4C3628E}" dt="2023-04-26T08:30:25.224" v="75" actId="47"/>
        <pc:sldMkLst>
          <pc:docMk/>
          <pc:sldMk cId="1758586425" sldId="289"/>
        </pc:sldMkLst>
      </pc:sldChg>
      <pc:sldChg chg="add del">
        <pc:chgData name="Scruel Tao" userId="5ea5c98d59b44d4b" providerId="LiveId" clId="{22D4715F-6495-47C9-BFFC-B560B4C3628E}" dt="2023-04-26T08:30:26.333" v="76" actId="47"/>
        <pc:sldMkLst>
          <pc:docMk/>
          <pc:sldMk cId="1946583213" sldId="290"/>
        </pc:sldMkLst>
      </pc:sldChg>
      <pc:sldChg chg="modSp add mod modAnim modNotesTx">
        <pc:chgData name="Scruel Tao" userId="5ea5c98d59b44d4b" providerId="LiveId" clId="{22D4715F-6495-47C9-BFFC-B560B4C3628E}" dt="2023-05-09T08:42:52.013" v="27336" actId="6549"/>
        <pc:sldMkLst>
          <pc:docMk/>
          <pc:sldMk cId="1998361352" sldId="332"/>
        </pc:sldMkLst>
        <pc:spChg chg="mod">
          <ac:chgData name="Scruel Tao" userId="5ea5c98d59b44d4b" providerId="LiveId" clId="{22D4715F-6495-47C9-BFFC-B560B4C3628E}" dt="2023-05-08T19:24:52.713" v="19826"/>
          <ac:spMkLst>
            <pc:docMk/>
            <pc:sldMk cId="1998361352" sldId="332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9T08:42:52.013" v="27336" actId="6549"/>
          <ac:spMkLst>
            <pc:docMk/>
            <pc:sldMk cId="1998361352" sldId="332"/>
            <ac:spMk id="3" creationId="{0E2FC508-1AFD-A957-52F2-FA1DEF2A9D27}"/>
          </ac:spMkLst>
        </pc:spChg>
        <pc:picChg chg="mod">
          <ac:chgData name="Scruel Tao" userId="5ea5c98d59b44d4b" providerId="LiveId" clId="{22D4715F-6495-47C9-BFFC-B560B4C3628E}" dt="2023-05-08T19:29:55.284" v="19860" actId="1076"/>
          <ac:picMkLst>
            <pc:docMk/>
            <pc:sldMk cId="1998361352" sldId="332"/>
            <ac:picMk id="10" creationId="{2E3E3CC4-4508-3EDF-EC67-C64A5ACCB2C5}"/>
          </ac:picMkLst>
        </pc:picChg>
      </pc:sldChg>
      <pc:sldChg chg="addSp delSp modSp add mod modTransition addAnim delAnim modAnim modNotesTx">
        <pc:chgData name="Scruel Tao" userId="5ea5c98d59b44d4b" providerId="LiveId" clId="{22D4715F-6495-47C9-BFFC-B560B4C3628E}" dt="2023-05-09T01:33:58.648" v="20818" actId="20577"/>
        <pc:sldMkLst>
          <pc:docMk/>
          <pc:sldMk cId="3821807000" sldId="337"/>
        </pc:sldMkLst>
        <pc:spChg chg="mod">
          <ac:chgData name="Scruel Tao" userId="5ea5c98d59b44d4b" providerId="LiveId" clId="{22D4715F-6495-47C9-BFFC-B560B4C3628E}" dt="2023-05-03T00:13:22.997" v="1451"/>
          <ac:spMkLst>
            <pc:docMk/>
            <pc:sldMk cId="3821807000" sldId="337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2T23:20:28.077" v="1030" actId="5793"/>
          <ac:spMkLst>
            <pc:docMk/>
            <pc:sldMk cId="3821807000" sldId="337"/>
            <ac:spMk id="3" creationId="{0E2FC508-1AFD-A957-52F2-FA1DEF2A9D27}"/>
          </ac:spMkLst>
        </pc:spChg>
        <pc:spChg chg="del mod">
          <ac:chgData name="Scruel Tao" userId="5ea5c98d59b44d4b" providerId="LiveId" clId="{22D4715F-6495-47C9-BFFC-B560B4C3628E}" dt="2023-05-03T15:17:03.675" v="6051" actId="21"/>
          <ac:spMkLst>
            <pc:docMk/>
            <pc:sldMk cId="3821807000" sldId="337"/>
            <ac:spMk id="4" creationId="{D89566DE-C19A-9DDD-EA24-070F85BCF3DE}"/>
          </ac:spMkLst>
        </pc:spChg>
        <pc:spChg chg="add del mod">
          <ac:chgData name="Scruel Tao" userId="5ea5c98d59b44d4b" providerId="LiveId" clId="{22D4715F-6495-47C9-BFFC-B560B4C3628E}" dt="2023-05-04T09:41:00.395" v="7770" actId="947"/>
          <ac:spMkLst>
            <pc:docMk/>
            <pc:sldMk cId="3821807000" sldId="337"/>
            <ac:spMk id="5" creationId="{4ABAD846-95D2-136D-7D81-0919DAB30923}"/>
          </ac:spMkLst>
        </pc:spChg>
        <pc:spChg chg="add del">
          <ac:chgData name="Scruel Tao" userId="5ea5c98d59b44d4b" providerId="LiveId" clId="{22D4715F-6495-47C9-BFFC-B560B4C3628E}" dt="2023-05-02T23:19:51.212" v="1025" actId="21"/>
          <ac:spMkLst>
            <pc:docMk/>
            <pc:sldMk cId="3821807000" sldId="337"/>
            <ac:spMk id="5" creationId="{96DCA8E1-9C28-C82F-06F8-259F93B2A3DE}"/>
          </ac:spMkLst>
        </pc:spChg>
        <pc:spChg chg="del">
          <ac:chgData name="Scruel Tao" userId="5ea5c98d59b44d4b" providerId="LiveId" clId="{22D4715F-6495-47C9-BFFC-B560B4C3628E}" dt="2023-05-02T23:16:26.167" v="907" actId="21"/>
          <ac:spMkLst>
            <pc:docMk/>
            <pc:sldMk cId="3821807000" sldId="337"/>
            <ac:spMk id="8" creationId="{9648BF1E-FEC6-3BF5-79E1-71E17382E901}"/>
          </ac:spMkLst>
        </pc:spChg>
      </pc:sldChg>
      <pc:sldChg chg="modSp add del mod">
        <pc:chgData name="Scruel Tao" userId="5ea5c98d59b44d4b" providerId="LiveId" clId="{22D4715F-6495-47C9-BFFC-B560B4C3628E}" dt="2023-05-03T11:34:02.193" v="3847" actId="47"/>
        <pc:sldMkLst>
          <pc:docMk/>
          <pc:sldMk cId="151684113" sldId="338"/>
        </pc:sldMkLst>
        <pc:spChg chg="mod">
          <ac:chgData name="Scruel Tao" userId="5ea5c98d59b44d4b" providerId="LiveId" clId="{22D4715F-6495-47C9-BFFC-B560B4C3628E}" dt="2023-05-01T17:17:40.546" v="107" actId="2711"/>
          <ac:spMkLst>
            <pc:docMk/>
            <pc:sldMk cId="151684113" sldId="338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1T17:18:47.819" v="120" actId="21"/>
          <ac:spMkLst>
            <pc:docMk/>
            <pc:sldMk cId="151684113" sldId="338"/>
            <ac:spMk id="3" creationId="{0E2FC508-1AFD-A957-52F2-FA1DEF2A9D27}"/>
          </ac:spMkLst>
        </pc:spChg>
      </pc:sldChg>
      <pc:sldChg chg="modSp add del mod">
        <pc:chgData name="Scruel Tao" userId="5ea5c98d59b44d4b" providerId="LiveId" clId="{22D4715F-6495-47C9-BFFC-B560B4C3628E}" dt="2023-05-03T11:34:02.685" v="3848" actId="47"/>
        <pc:sldMkLst>
          <pc:docMk/>
          <pc:sldMk cId="620878590" sldId="339"/>
        </pc:sldMkLst>
        <pc:spChg chg="mod">
          <ac:chgData name="Scruel Tao" userId="5ea5c98d59b44d4b" providerId="LiveId" clId="{22D4715F-6495-47C9-BFFC-B560B4C3628E}" dt="2023-05-01T17:17:36.400" v="106" actId="2711"/>
          <ac:spMkLst>
            <pc:docMk/>
            <pc:sldMk cId="620878590" sldId="339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1T17:18:43.682" v="119" actId="21"/>
          <ac:spMkLst>
            <pc:docMk/>
            <pc:sldMk cId="620878590" sldId="339"/>
            <ac:spMk id="3" creationId="{0E2FC508-1AFD-A957-52F2-FA1DEF2A9D27}"/>
          </ac:spMkLst>
        </pc:spChg>
      </pc:sldChg>
      <pc:sldChg chg="modSp add del mod">
        <pc:chgData name="Scruel Tao" userId="5ea5c98d59b44d4b" providerId="LiveId" clId="{22D4715F-6495-47C9-BFFC-B560B4C3628E}" dt="2023-05-03T11:34:03.323" v="3849" actId="47"/>
        <pc:sldMkLst>
          <pc:docMk/>
          <pc:sldMk cId="1897525532" sldId="340"/>
        </pc:sldMkLst>
        <pc:spChg chg="mod">
          <ac:chgData name="Scruel Tao" userId="5ea5c98d59b44d4b" providerId="LiveId" clId="{22D4715F-6495-47C9-BFFC-B560B4C3628E}" dt="2023-05-01T17:18:09.642" v="111" actId="21"/>
          <ac:spMkLst>
            <pc:docMk/>
            <pc:sldMk cId="1897525532" sldId="340"/>
            <ac:spMk id="3" creationId="{0E2FC508-1AFD-A957-52F2-FA1DEF2A9D27}"/>
          </ac:spMkLst>
        </pc:spChg>
      </pc:sldChg>
      <pc:sldChg chg="modSp add del mod">
        <pc:chgData name="Scruel Tao" userId="5ea5c98d59b44d4b" providerId="LiveId" clId="{22D4715F-6495-47C9-BFFC-B560B4C3628E}" dt="2023-05-03T11:34:04.923" v="3850" actId="47"/>
        <pc:sldMkLst>
          <pc:docMk/>
          <pc:sldMk cId="907328805" sldId="341"/>
        </pc:sldMkLst>
        <pc:spChg chg="mod">
          <ac:chgData name="Scruel Tao" userId="5ea5c98d59b44d4b" providerId="LiveId" clId="{22D4715F-6495-47C9-BFFC-B560B4C3628E}" dt="2023-05-03T11:33:55.516" v="3843" actId="21"/>
          <ac:spMkLst>
            <pc:docMk/>
            <pc:sldMk cId="907328805" sldId="341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1T17:18:12.364" v="112" actId="21"/>
          <ac:spMkLst>
            <pc:docMk/>
            <pc:sldMk cId="907328805" sldId="341"/>
            <ac:spMk id="3" creationId="{0E2FC508-1AFD-A957-52F2-FA1DEF2A9D27}"/>
          </ac:spMkLst>
        </pc:spChg>
      </pc:sldChg>
      <pc:sldChg chg="add del">
        <pc:chgData name="Scruel Tao" userId="5ea5c98d59b44d4b" providerId="LiveId" clId="{22D4715F-6495-47C9-BFFC-B560B4C3628E}" dt="2023-05-03T11:34:06.317" v="3851" actId="47"/>
        <pc:sldMkLst>
          <pc:docMk/>
          <pc:sldMk cId="2744877415" sldId="342"/>
        </pc:sldMkLst>
      </pc:sldChg>
      <pc:sldChg chg="add del">
        <pc:chgData name="Scruel Tao" userId="5ea5c98d59b44d4b" providerId="LiveId" clId="{22D4715F-6495-47C9-BFFC-B560B4C3628E}" dt="2023-05-03T11:34:07.459" v="3852" actId="47"/>
        <pc:sldMkLst>
          <pc:docMk/>
          <pc:sldMk cId="3956884218" sldId="343"/>
        </pc:sldMkLst>
      </pc:sldChg>
      <pc:sldChg chg="addSp delSp modSp add mod modTransition delAnim modAnim">
        <pc:chgData name="Scruel Tao" userId="5ea5c98d59b44d4b" providerId="LiveId" clId="{22D4715F-6495-47C9-BFFC-B560B4C3628E}" dt="2023-05-08T18:08:23.658" v="15853" actId="1076"/>
        <pc:sldMkLst>
          <pc:docMk/>
          <pc:sldMk cId="2509210846" sldId="344"/>
        </pc:sldMkLst>
        <pc:spChg chg="mod">
          <ac:chgData name="Scruel Tao" userId="5ea5c98d59b44d4b" providerId="LiveId" clId="{22D4715F-6495-47C9-BFFC-B560B4C3628E}" dt="2023-05-01T17:19:00.331" v="124"/>
          <ac:spMkLst>
            <pc:docMk/>
            <pc:sldMk cId="2509210846" sldId="344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7T16:36:14.621" v="11489" actId="20577"/>
          <ac:spMkLst>
            <pc:docMk/>
            <pc:sldMk cId="2509210846" sldId="344"/>
            <ac:spMk id="3" creationId="{0E2FC508-1AFD-A957-52F2-FA1DEF2A9D27}"/>
          </ac:spMkLst>
        </pc:spChg>
        <pc:spChg chg="del mod">
          <ac:chgData name="Scruel Tao" userId="5ea5c98d59b44d4b" providerId="LiveId" clId="{22D4715F-6495-47C9-BFFC-B560B4C3628E}" dt="2023-05-03T12:07:47.340" v="5911" actId="21"/>
          <ac:spMkLst>
            <pc:docMk/>
            <pc:sldMk cId="2509210846" sldId="344"/>
            <ac:spMk id="4" creationId="{D89566DE-C19A-9DDD-EA24-070F85BCF3DE}"/>
          </ac:spMkLst>
        </pc:spChg>
        <pc:spChg chg="del">
          <ac:chgData name="Scruel Tao" userId="5ea5c98d59b44d4b" providerId="LiveId" clId="{22D4715F-6495-47C9-BFFC-B560B4C3628E}" dt="2023-05-03T12:07:48.488" v="5912" actId="21"/>
          <ac:spMkLst>
            <pc:docMk/>
            <pc:sldMk cId="2509210846" sldId="344"/>
            <ac:spMk id="5" creationId="{96DCA8E1-9C28-C82F-06F8-259F93B2A3DE}"/>
          </ac:spMkLst>
        </pc:spChg>
        <pc:spChg chg="del">
          <ac:chgData name="Scruel Tao" userId="5ea5c98d59b44d4b" providerId="LiveId" clId="{22D4715F-6495-47C9-BFFC-B560B4C3628E}" dt="2023-05-03T12:07:49.722" v="5913" actId="21"/>
          <ac:spMkLst>
            <pc:docMk/>
            <pc:sldMk cId="2509210846" sldId="344"/>
            <ac:spMk id="8" creationId="{9648BF1E-FEC6-3BF5-79E1-71E17382E901}"/>
          </ac:spMkLst>
        </pc:spChg>
        <pc:picChg chg="add del">
          <ac:chgData name="Scruel Tao" userId="5ea5c98d59b44d4b" providerId="LiveId" clId="{22D4715F-6495-47C9-BFFC-B560B4C3628E}" dt="2023-05-07T16:35:53.962" v="11484" actId="22"/>
          <ac:picMkLst>
            <pc:docMk/>
            <pc:sldMk cId="2509210846" sldId="344"/>
            <ac:picMk id="5" creationId="{04EE0197-C4A0-385A-6288-498F25F6FC93}"/>
          </ac:picMkLst>
        </pc:picChg>
        <pc:picChg chg="add del">
          <ac:chgData name="Scruel Tao" userId="5ea5c98d59b44d4b" providerId="LiveId" clId="{22D4715F-6495-47C9-BFFC-B560B4C3628E}" dt="2023-05-08T18:07:57.665" v="15843" actId="22"/>
          <ac:picMkLst>
            <pc:docMk/>
            <pc:sldMk cId="2509210846" sldId="344"/>
            <ac:picMk id="5" creationId="{5892FFC2-6948-F38F-1F74-914E431015FD}"/>
          </ac:picMkLst>
        </pc:picChg>
        <pc:picChg chg="add del mod">
          <ac:chgData name="Scruel Tao" userId="5ea5c98d59b44d4b" providerId="LiveId" clId="{22D4715F-6495-47C9-BFFC-B560B4C3628E}" dt="2023-05-08T18:07:55.234" v="15841" actId="478"/>
          <ac:picMkLst>
            <pc:docMk/>
            <pc:sldMk cId="2509210846" sldId="344"/>
            <ac:picMk id="7" creationId="{F4A58F2D-3520-AA84-FD0B-A82E6DE54A92}"/>
          </ac:picMkLst>
        </pc:picChg>
        <pc:picChg chg="add del">
          <ac:chgData name="Scruel Tao" userId="5ea5c98d59b44d4b" providerId="LiveId" clId="{22D4715F-6495-47C9-BFFC-B560B4C3628E}" dt="2023-05-08T18:07:58.472" v="15845" actId="22"/>
          <ac:picMkLst>
            <pc:docMk/>
            <pc:sldMk cId="2509210846" sldId="344"/>
            <ac:picMk id="8" creationId="{5C3CB76E-F65E-1191-F5F9-5F3239B2BB23}"/>
          </ac:picMkLst>
        </pc:picChg>
        <pc:picChg chg="add mod">
          <ac:chgData name="Scruel Tao" userId="5ea5c98d59b44d4b" providerId="LiveId" clId="{22D4715F-6495-47C9-BFFC-B560B4C3628E}" dt="2023-05-08T18:08:23.658" v="15853" actId="1076"/>
          <ac:picMkLst>
            <pc:docMk/>
            <pc:sldMk cId="2509210846" sldId="344"/>
            <ac:picMk id="10" creationId="{3099C3BC-6998-F93A-A43E-F1495E1387F4}"/>
          </ac:picMkLst>
        </pc:picChg>
      </pc:sldChg>
      <pc:sldChg chg="modSp add del mod">
        <pc:chgData name="Scruel Tao" userId="5ea5c98d59b44d4b" providerId="LiveId" clId="{22D4715F-6495-47C9-BFFC-B560B4C3628E}" dt="2023-05-03T16:23:15.404" v="7421" actId="47"/>
        <pc:sldMkLst>
          <pc:docMk/>
          <pc:sldMk cId="994861712" sldId="345"/>
        </pc:sldMkLst>
        <pc:spChg chg="mod">
          <ac:chgData name="Scruel Tao" userId="5ea5c98d59b44d4b" providerId="LiveId" clId="{22D4715F-6495-47C9-BFFC-B560B4C3628E}" dt="2023-05-03T12:13:45.503" v="5916" actId="21"/>
          <ac:spMkLst>
            <pc:docMk/>
            <pc:sldMk cId="994861712" sldId="345"/>
            <ac:spMk id="2" creationId="{BAD162F0-2175-84E9-2387-55F669162449}"/>
          </ac:spMkLst>
        </pc:spChg>
      </pc:sldChg>
      <pc:sldChg chg="modSp add del mod">
        <pc:chgData name="Scruel Tao" userId="5ea5c98d59b44d4b" providerId="LiveId" clId="{22D4715F-6495-47C9-BFFC-B560B4C3628E}" dt="2023-05-04T09:43:42.400" v="7777" actId="47"/>
        <pc:sldMkLst>
          <pc:docMk/>
          <pc:sldMk cId="3291964419" sldId="346"/>
        </pc:sldMkLst>
        <pc:spChg chg="mod">
          <ac:chgData name="Scruel Tao" userId="5ea5c98d59b44d4b" providerId="LiveId" clId="{22D4715F-6495-47C9-BFFC-B560B4C3628E}" dt="2023-05-03T16:23:59.343" v="7423" actId="21"/>
          <ac:spMkLst>
            <pc:docMk/>
            <pc:sldMk cId="3291964419" sldId="346"/>
            <ac:spMk id="2" creationId="{BAD162F0-2175-84E9-2387-55F669162449}"/>
          </ac:spMkLst>
        </pc:spChg>
      </pc:sldChg>
      <pc:sldChg chg="delSp modSp add del mod modTransition delAnim">
        <pc:chgData name="Scruel Tao" userId="5ea5c98d59b44d4b" providerId="LiveId" clId="{22D4715F-6495-47C9-BFFC-B560B4C3628E}" dt="2023-05-05T16:55:24.081" v="8436" actId="47"/>
        <pc:sldMkLst>
          <pc:docMk/>
          <pc:sldMk cId="1736844583" sldId="347"/>
        </pc:sldMkLst>
        <pc:spChg chg="mod">
          <ac:chgData name="Scruel Tao" userId="5ea5c98d59b44d4b" providerId="LiveId" clId="{22D4715F-6495-47C9-BFFC-B560B4C3628E}" dt="2023-05-05T16:55:20.244" v="8434" actId="21"/>
          <ac:spMkLst>
            <pc:docMk/>
            <pc:sldMk cId="1736844583" sldId="347"/>
            <ac:spMk id="2" creationId="{BAD162F0-2175-84E9-2387-55F669162449}"/>
          </ac:spMkLst>
        </pc:spChg>
        <pc:spChg chg="del">
          <ac:chgData name="Scruel Tao" userId="5ea5c98d59b44d4b" providerId="LiveId" clId="{22D4715F-6495-47C9-BFFC-B560B4C3628E}" dt="2023-05-04T09:43:44.624" v="7778" actId="478"/>
          <ac:spMkLst>
            <pc:docMk/>
            <pc:sldMk cId="1736844583" sldId="347"/>
            <ac:spMk id="4" creationId="{D89566DE-C19A-9DDD-EA24-070F85BCF3DE}"/>
          </ac:spMkLst>
        </pc:spChg>
      </pc:sldChg>
      <pc:sldChg chg="delSp add del mod modTransition delAnim">
        <pc:chgData name="Scruel Tao" userId="5ea5c98d59b44d4b" providerId="LiveId" clId="{22D4715F-6495-47C9-BFFC-B560B4C3628E}" dt="2023-05-05T17:06:50.514" v="8842" actId="2696"/>
        <pc:sldMkLst>
          <pc:docMk/>
          <pc:sldMk cId="1839486387" sldId="348"/>
        </pc:sldMkLst>
        <pc:spChg chg="del">
          <ac:chgData name="Scruel Tao" userId="5ea5c98d59b44d4b" providerId="LiveId" clId="{22D4715F-6495-47C9-BFFC-B560B4C3628E}" dt="2023-05-04T09:43:49.475" v="7780" actId="478"/>
          <ac:spMkLst>
            <pc:docMk/>
            <pc:sldMk cId="1839486387" sldId="348"/>
            <ac:spMk id="4" creationId="{D89566DE-C19A-9DDD-EA24-070F85BCF3DE}"/>
          </ac:spMkLst>
        </pc:spChg>
        <pc:spChg chg="del">
          <ac:chgData name="Scruel Tao" userId="5ea5c98d59b44d4b" providerId="LiveId" clId="{22D4715F-6495-47C9-BFFC-B560B4C3628E}" dt="2023-05-04T09:43:48.346" v="7779" actId="478"/>
          <ac:spMkLst>
            <pc:docMk/>
            <pc:sldMk cId="1839486387" sldId="348"/>
            <ac:spMk id="8" creationId="{9648BF1E-FEC6-3BF5-79E1-71E17382E901}"/>
          </ac:spMkLst>
        </pc:spChg>
      </pc:sldChg>
      <pc:sldChg chg="addSp delSp modSp add mod addAnim modAnim modNotesTx">
        <pc:chgData name="Scruel Tao" userId="5ea5c98d59b44d4b" providerId="LiveId" clId="{22D4715F-6495-47C9-BFFC-B560B4C3628E}" dt="2023-05-09T09:22:14.432" v="27379" actId="1038"/>
        <pc:sldMkLst>
          <pc:docMk/>
          <pc:sldMk cId="754924402" sldId="349"/>
        </pc:sldMkLst>
        <pc:spChg chg="mod">
          <ac:chgData name="Scruel Tao" userId="5ea5c98d59b44d4b" providerId="LiveId" clId="{22D4715F-6495-47C9-BFFC-B560B4C3628E}" dt="2023-05-08T19:43:22.868" v="20601"/>
          <ac:spMkLst>
            <pc:docMk/>
            <pc:sldMk cId="754924402" sldId="349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8T19:38:39.540" v="20278" actId="115"/>
          <ac:spMkLst>
            <pc:docMk/>
            <pc:sldMk cId="754924402" sldId="349"/>
            <ac:spMk id="3" creationId="{0E2FC508-1AFD-A957-52F2-FA1DEF2A9D27}"/>
          </ac:spMkLst>
        </pc:spChg>
        <pc:spChg chg="add mod">
          <ac:chgData name="Scruel Tao" userId="5ea5c98d59b44d4b" providerId="LiveId" clId="{22D4715F-6495-47C9-BFFC-B560B4C3628E}" dt="2023-05-09T09:21:42.492" v="27367"/>
          <ac:spMkLst>
            <pc:docMk/>
            <pc:sldMk cId="754924402" sldId="349"/>
            <ac:spMk id="4" creationId="{C92EAAC3-9169-B285-38F6-1E44CD7A4FA7}"/>
          </ac:spMkLst>
        </pc:spChg>
        <pc:spChg chg="mod">
          <ac:chgData name="Scruel Tao" userId="5ea5c98d59b44d4b" providerId="LiveId" clId="{22D4715F-6495-47C9-BFFC-B560B4C3628E}" dt="2023-05-09T09:22:14.432" v="27379" actId="1038"/>
          <ac:spMkLst>
            <pc:docMk/>
            <pc:sldMk cId="754924402" sldId="349"/>
            <ac:spMk id="5" creationId="{96DCA8E1-9C28-C82F-06F8-259F93B2A3DE}"/>
          </ac:spMkLst>
        </pc:spChg>
        <pc:spChg chg="del mod">
          <ac:chgData name="Scruel Tao" userId="5ea5c98d59b44d4b" providerId="LiveId" clId="{22D4715F-6495-47C9-BFFC-B560B4C3628E}" dt="2023-05-09T09:21:41.377" v="27366" actId="478"/>
          <ac:spMkLst>
            <pc:docMk/>
            <pc:sldMk cId="754924402" sldId="349"/>
            <ac:spMk id="6" creationId="{7EF94281-6924-B953-DD82-2AFE11336B49}"/>
          </ac:spMkLst>
        </pc:spChg>
      </pc:sldChg>
      <pc:sldChg chg="add del modTransition">
        <pc:chgData name="Scruel Tao" userId="5ea5c98d59b44d4b" providerId="LiveId" clId="{22D4715F-6495-47C9-BFFC-B560B4C3628E}" dt="2023-05-05T17:06:51.369" v="8843" actId="2696"/>
        <pc:sldMkLst>
          <pc:docMk/>
          <pc:sldMk cId="2115702722" sldId="349"/>
        </pc:sldMkLst>
      </pc:sldChg>
      <pc:sldChg chg="addSp delSp modSp add mod modTransition delAnim">
        <pc:chgData name="Scruel Tao" userId="5ea5c98d59b44d4b" providerId="LiveId" clId="{22D4715F-6495-47C9-BFFC-B560B4C3628E}" dt="2023-05-08T19:04:24.456" v="18529" actId="21"/>
        <pc:sldMkLst>
          <pc:docMk/>
          <pc:sldMk cId="2801232776" sldId="350"/>
        </pc:sldMkLst>
        <pc:spChg chg="mod">
          <ac:chgData name="Scruel Tao" userId="5ea5c98d59b44d4b" providerId="LiveId" clId="{22D4715F-6495-47C9-BFFC-B560B4C3628E}" dt="2023-05-01T17:20:02.747" v="145"/>
          <ac:spMkLst>
            <pc:docMk/>
            <pc:sldMk cId="2801232776" sldId="350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8T19:04:24.456" v="18529" actId="21"/>
          <ac:spMkLst>
            <pc:docMk/>
            <pc:sldMk cId="2801232776" sldId="350"/>
            <ac:spMk id="3" creationId="{0E2FC508-1AFD-A957-52F2-FA1DEF2A9D27}"/>
          </ac:spMkLst>
        </pc:spChg>
        <pc:spChg chg="del">
          <ac:chgData name="Scruel Tao" userId="5ea5c98d59b44d4b" providerId="LiveId" clId="{22D4715F-6495-47C9-BFFC-B560B4C3628E}" dt="2023-05-07T17:13:19.122" v="11620" actId="478"/>
          <ac:spMkLst>
            <pc:docMk/>
            <pc:sldMk cId="2801232776" sldId="350"/>
            <ac:spMk id="4" creationId="{D89566DE-C19A-9DDD-EA24-070F85BCF3DE}"/>
          </ac:spMkLst>
        </pc:spChg>
        <pc:spChg chg="del">
          <ac:chgData name="Scruel Tao" userId="5ea5c98d59b44d4b" providerId="LiveId" clId="{22D4715F-6495-47C9-BFFC-B560B4C3628E}" dt="2023-05-07T17:13:21.606" v="11621" actId="478"/>
          <ac:spMkLst>
            <pc:docMk/>
            <pc:sldMk cId="2801232776" sldId="350"/>
            <ac:spMk id="5" creationId="{96DCA8E1-9C28-C82F-06F8-259F93B2A3DE}"/>
          </ac:spMkLst>
        </pc:spChg>
        <pc:spChg chg="add del">
          <ac:chgData name="Scruel Tao" userId="5ea5c98d59b44d4b" providerId="LiveId" clId="{22D4715F-6495-47C9-BFFC-B560B4C3628E}" dt="2023-05-07T17:14:45.505" v="11647" actId="22"/>
          <ac:spMkLst>
            <pc:docMk/>
            <pc:sldMk cId="2801232776" sldId="350"/>
            <ac:spMk id="7" creationId="{775AD7DD-13E5-C1E8-8B64-C7CCC734DAFB}"/>
          </ac:spMkLst>
        </pc:spChg>
        <pc:spChg chg="del">
          <ac:chgData name="Scruel Tao" userId="5ea5c98d59b44d4b" providerId="LiveId" clId="{22D4715F-6495-47C9-BFFC-B560B4C3628E}" dt="2023-05-07T17:13:24.036" v="11622" actId="478"/>
          <ac:spMkLst>
            <pc:docMk/>
            <pc:sldMk cId="2801232776" sldId="350"/>
            <ac:spMk id="8" creationId="{9648BF1E-FEC6-3BF5-79E1-71E17382E901}"/>
          </ac:spMkLst>
        </pc:spChg>
        <pc:picChg chg="add del mod">
          <ac:chgData name="Scruel Tao" userId="5ea5c98d59b44d4b" providerId="LiveId" clId="{22D4715F-6495-47C9-BFFC-B560B4C3628E}" dt="2023-05-07T17:16:11.882" v="11665" actId="478"/>
          <ac:picMkLst>
            <pc:docMk/>
            <pc:sldMk cId="2801232776" sldId="350"/>
            <ac:picMk id="10" creationId="{AF3E4B8C-CB5B-5B62-F657-D334331C1252}"/>
          </ac:picMkLst>
        </pc:picChg>
      </pc:sldChg>
      <pc:sldChg chg="modSp add del mod modTransition">
        <pc:chgData name="Scruel Tao" userId="5ea5c98d59b44d4b" providerId="LiveId" clId="{22D4715F-6495-47C9-BFFC-B560B4C3628E}" dt="2023-05-07T17:28:03.370" v="11704" actId="2696"/>
        <pc:sldMkLst>
          <pc:docMk/>
          <pc:sldMk cId="630170262" sldId="351"/>
        </pc:sldMkLst>
        <pc:spChg chg="mod">
          <ac:chgData name="Scruel Tao" userId="5ea5c98d59b44d4b" providerId="LiveId" clId="{22D4715F-6495-47C9-BFFC-B560B4C3628E}" dt="2023-05-07T17:25:50.476" v="11672" actId="21"/>
          <ac:spMkLst>
            <pc:docMk/>
            <pc:sldMk cId="630170262" sldId="351"/>
            <ac:spMk id="2" creationId="{BAD162F0-2175-84E9-2387-55F669162449}"/>
          </ac:spMkLst>
        </pc:spChg>
      </pc:sldChg>
      <pc:sldChg chg="add del modTransition">
        <pc:chgData name="Scruel Tao" userId="5ea5c98d59b44d4b" providerId="LiveId" clId="{22D4715F-6495-47C9-BFFC-B560B4C3628E}" dt="2023-05-07T17:28:04.340" v="11705" actId="2696"/>
        <pc:sldMkLst>
          <pc:docMk/>
          <pc:sldMk cId="1681203980" sldId="352"/>
        </pc:sldMkLst>
      </pc:sldChg>
      <pc:sldChg chg="modSp add del mod modTransition">
        <pc:chgData name="Scruel Tao" userId="5ea5c98d59b44d4b" providerId="LiveId" clId="{22D4715F-6495-47C9-BFFC-B560B4C3628E}" dt="2023-05-08T17:30:17.573" v="14617" actId="47"/>
        <pc:sldMkLst>
          <pc:docMk/>
          <pc:sldMk cId="3069624771" sldId="353"/>
        </pc:sldMkLst>
        <pc:spChg chg="mod">
          <ac:chgData name="Scruel Tao" userId="5ea5c98d59b44d4b" providerId="LiveId" clId="{22D4715F-6495-47C9-BFFC-B560B4C3628E}" dt="2023-05-01T17:20:29.222" v="157"/>
          <ac:spMkLst>
            <pc:docMk/>
            <pc:sldMk cId="3069624771" sldId="353"/>
            <ac:spMk id="2" creationId="{BAD162F0-2175-84E9-2387-55F669162449}"/>
          </ac:spMkLst>
        </pc:spChg>
      </pc:sldChg>
      <pc:sldChg chg="modSp add del mod modTransition">
        <pc:chgData name="Scruel Tao" userId="5ea5c98d59b44d4b" providerId="LiveId" clId="{22D4715F-6495-47C9-BFFC-B560B4C3628E}" dt="2023-05-08T17:40:27.323" v="15459" actId="2696"/>
        <pc:sldMkLst>
          <pc:docMk/>
          <pc:sldMk cId="472159615" sldId="354"/>
        </pc:sldMkLst>
        <pc:spChg chg="mod">
          <ac:chgData name="Scruel Tao" userId="5ea5c98d59b44d4b" providerId="LiveId" clId="{22D4715F-6495-47C9-BFFC-B560B4C3628E}" dt="2023-05-08T17:40:25.255" v="15457" actId="21"/>
          <ac:spMkLst>
            <pc:docMk/>
            <pc:sldMk cId="472159615" sldId="354"/>
            <ac:spMk id="2" creationId="{BAD162F0-2175-84E9-2387-55F669162449}"/>
          </ac:spMkLst>
        </pc:spChg>
      </pc:sldChg>
      <pc:sldChg chg="addSp delSp modSp add mod modTransition delAnim">
        <pc:chgData name="Scruel Tao" userId="5ea5c98d59b44d4b" providerId="LiveId" clId="{22D4715F-6495-47C9-BFFC-B560B4C3628E}" dt="2023-05-08T18:31:37.722" v="16259" actId="1076"/>
        <pc:sldMkLst>
          <pc:docMk/>
          <pc:sldMk cId="3499923495" sldId="355"/>
        </pc:sldMkLst>
        <pc:spChg chg="mod">
          <ac:chgData name="Scruel Tao" userId="5ea5c98d59b44d4b" providerId="LiveId" clId="{22D4715F-6495-47C9-BFFC-B560B4C3628E}" dt="2023-05-08T18:13:24.800" v="15931" actId="20577"/>
          <ac:spMkLst>
            <pc:docMk/>
            <pc:sldMk cId="3499923495" sldId="355"/>
            <ac:spMk id="2" creationId="{BAD162F0-2175-84E9-2387-55F669162449}"/>
          </ac:spMkLst>
        </pc:spChg>
        <pc:spChg chg="mod ord">
          <ac:chgData name="Scruel Tao" userId="5ea5c98d59b44d4b" providerId="LiveId" clId="{22D4715F-6495-47C9-BFFC-B560B4C3628E}" dt="2023-05-08T18:22:40.864" v="16212" actId="13244"/>
          <ac:spMkLst>
            <pc:docMk/>
            <pc:sldMk cId="3499923495" sldId="355"/>
            <ac:spMk id="3" creationId="{0E2FC508-1AFD-A957-52F2-FA1DEF2A9D27}"/>
          </ac:spMkLst>
        </pc:spChg>
        <pc:spChg chg="del">
          <ac:chgData name="Scruel Tao" userId="5ea5c98d59b44d4b" providerId="LiveId" clId="{22D4715F-6495-47C9-BFFC-B560B4C3628E}" dt="2023-05-08T18:12:53.680" v="15913" actId="478"/>
          <ac:spMkLst>
            <pc:docMk/>
            <pc:sldMk cId="3499923495" sldId="355"/>
            <ac:spMk id="4" creationId="{D89566DE-C19A-9DDD-EA24-070F85BCF3DE}"/>
          </ac:spMkLst>
        </pc:spChg>
        <pc:spChg chg="del">
          <ac:chgData name="Scruel Tao" userId="5ea5c98d59b44d4b" providerId="LiveId" clId="{22D4715F-6495-47C9-BFFC-B560B4C3628E}" dt="2023-05-08T18:12:57.638" v="15915" actId="478"/>
          <ac:spMkLst>
            <pc:docMk/>
            <pc:sldMk cId="3499923495" sldId="355"/>
            <ac:spMk id="5" creationId="{96DCA8E1-9C28-C82F-06F8-259F93B2A3DE}"/>
          </ac:spMkLst>
        </pc:spChg>
        <pc:spChg chg="del">
          <ac:chgData name="Scruel Tao" userId="5ea5c98d59b44d4b" providerId="LiveId" clId="{22D4715F-6495-47C9-BFFC-B560B4C3628E}" dt="2023-05-08T18:12:55.140" v="15914" actId="478"/>
          <ac:spMkLst>
            <pc:docMk/>
            <pc:sldMk cId="3499923495" sldId="355"/>
            <ac:spMk id="8" creationId="{9648BF1E-FEC6-3BF5-79E1-71E17382E901}"/>
          </ac:spMkLst>
        </pc:spChg>
        <pc:spChg chg="add del">
          <ac:chgData name="Scruel Tao" userId="5ea5c98d59b44d4b" providerId="LiveId" clId="{22D4715F-6495-47C9-BFFC-B560B4C3628E}" dt="2023-05-08T18:19:14.227" v="16175" actId="22"/>
          <ac:spMkLst>
            <pc:docMk/>
            <pc:sldMk cId="3499923495" sldId="355"/>
            <ac:spMk id="9" creationId="{24424CEF-3FEC-8718-3F1F-BB31B8A3236D}"/>
          </ac:spMkLst>
        </pc:spChg>
        <pc:picChg chg="add mod">
          <ac:chgData name="Scruel Tao" userId="5ea5c98d59b44d4b" providerId="LiveId" clId="{22D4715F-6495-47C9-BFFC-B560B4C3628E}" dt="2023-05-08T18:31:29.971" v="16256" actId="1076"/>
          <ac:picMkLst>
            <pc:docMk/>
            <pc:sldMk cId="3499923495" sldId="355"/>
            <ac:picMk id="6" creationId="{074A5869-1BF5-2415-C6F0-5F7BC1FE6211}"/>
          </ac:picMkLst>
        </pc:picChg>
        <pc:picChg chg="add del mod">
          <ac:chgData name="Scruel Tao" userId="5ea5c98d59b44d4b" providerId="LiveId" clId="{22D4715F-6495-47C9-BFFC-B560B4C3628E}" dt="2023-05-08T18:19:38.256" v="16183" actId="21"/>
          <ac:picMkLst>
            <pc:docMk/>
            <pc:sldMk cId="3499923495" sldId="355"/>
            <ac:picMk id="11" creationId="{5A4EB83C-2094-2D2E-8872-B909B0F815BE}"/>
          </ac:picMkLst>
        </pc:picChg>
        <pc:picChg chg="add del mod">
          <ac:chgData name="Scruel Tao" userId="5ea5c98d59b44d4b" providerId="LiveId" clId="{22D4715F-6495-47C9-BFFC-B560B4C3628E}" dt="2023-05-08T18:20:14.315" v="16189" actId="478"/>
          <ac:picMkLst>
            <pc:docMk/>
            <pc:sldMk cId="3499923495" sldId="355"/>
            <ac:picMk id="13" creationId="{8575B87B-C5C6-0510-FB4A-61922729B238}"/>
          </ac:picMkLst>
        </pc:picChg>
        <pc:picChg chg="add mod">
          <ac:chgData name="Scruel Tao" userId="5ea5c98d59b44d4b" providerId="LiveId" clId="{22D4715F-6495-47C9-BFFC-B560B4C3628E}" dt="2023-05-08T18:31:37.722" v="16259" actId="1076"/>
          <ac:picMkLst>
            <pc:docMk/>
            <pc:sldMk cId="3499923495" sldId="355"/>
            <ac:picMk id="14" creationId="{C054DCD5-A749-612E-4E6D-BCBE65651AFF}"/>
          </ac:picMkLst>
        </pc:picChg>
      </pc:sldChg>
      <pc:sldChg chg="add del modTransition">
        <pc:chgData name="Scruel Tao" userId="5ea5c98d59b44d4b" providerId="LiveId" clId="{22D4715F-6495-47C9-BFFC-B560B4C3628E}" dt="2023-05-08T18:55:04.018" v="17727" actId="47"/>
        <pc:sldMkLst>
          <pc:docMk/>
          <pc:sldMk cId="662137882" sldId="356"/>
        </pc:sldMkLst>
      </pc:sldChg>
      <pc:sldChg chg="delSp modSp add mod modTransition delAnim modNotesTx">
        <pc:chgData name="Scruel Tao" userId="5ea5c98d59b44d4b" providerId="LiveId" clId="{22D4715F-6495-47C9-BFFC-B560B4C3628E}" dt="2023-05-08T19:19:58.167" v="19375" actId="20577"/>
        <pc:sldMkLst>
          <pc:docMk/>
          <pc:sldMk cId="1204195311" sldId="357"/>
        </pc:sldMkLst>
        <pc:spChg chg="mod">
          <ac:chgData name="Scruel Tao" userId="5ea5c98d59b44d4b" providerId="LiveId" clId="{22D4715F-6495-47C9-BFFC-B560B4C3628E}" dt="2023-05-01T17:21:01.210" v="170"/>
          <ac:spMkLst>
            <pc:docMk/>
            <pc:sldMk cId="1204195311" sldId="357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8T19:19:58.167" v="19375" actId="20577"/>
          <ac:spMkLst>
            <pc:docMk/>
            <pc:sldMk cId="1204195311" sldId="357"/>
            <ac:spMk id="3" creationId="{0E2FC508-1AFD-A957-52F2-FA1DEF2A9D27}"/>
          </ac:spMkLst>
        </pc:spChg>
        <pc:spChg chg="del">
          <ac:chgData name="Scruel Tao" userId="5ea5c98d59b44d4b" providerId="LiveId" clId="{22D4715F-6495-47C9-BFFC-B560B4C3628E}" dt="2023-05-08T19:05:30.179" v="18586" actId="478"/>
          <ac:spMkLst>
            <pc:docMk/>
            <pc:sldMk cId="1204195311" sldId="357"/>
            <ac:spMk id="4" creationId="{D89566DE-C19A-9DDD-EA24-070F85BCF3DE}"/>
          </ac:spMkLst>
        </pc:spChg>
        <pc:spChg chg="del">
          <ac:chgData name="Scruel Tao" userId="5ea5c98d59b44d4b" providerId="LiveId" clId="{22D4715F-6495-47C9-BFFC-B560B4C3628E}" dt="2023-05-08T19:05:30.634" v="18587" actId="478"/>
          <ac:spMkLst>
            <pc:docMk/>
            <pc:sldMk cId="1204195311" sldId="357"/>
            <ac:spMk id="5" creationId="{96DCA8E1-9C28-C82F-06F8-259F93B2A3DE}"/>
          </ac:spMkLst>
        </pc:spChg>
        <pc:spChg chg="del">
          <ac:chgData name="Scruel Tao" userId="5ea5c98d59b44d4b" providerId="LiveId" clId="{22D4715F-6495-47C9-BFFC-B560B4C3628E}" dt="2023-05-08T19:05:31.664" v="18588" actId="478"/>
          <ac:spMkLst>
            <pc:docMk/>
            <pc:sldMk cId="1204195311" sldId="357"/>
            <ac:spMk id="8" creationId="{9648BF1E-FEC6-3BF5-79E1-71E17382E901}"/>
          </ac:spMkLst>
        </pc:spChg>
      </pc:sldChg>
      <pc:sldChg chg="addSp delSp modSp add mod modTransition delAnim">
        <pc:chgData name="Scruel Tao" userId="5ea5c98d59b44d4b" providerId="LiveId" clId="{22D4715F-6495-47C9-BFFC-B560B4C3628E}" dt="2023-05-08T19:24:54.777" v="19827" actId="21"/>
        <pc:sldMkLst>
          <pc:docMk/>
          <pc:sldMk cId="2960460936" sldId="358"/>
        </pc:sldMkLst>
        <pc:spChg chg="mod">
          <ac:chgData name="Scruel Tao" userId="5ea5c98d59b44d4b" providerId="LiveId" clId="{22D4715F-6495-47C9-BFFC-B560B4C3628E}" dt="2023-05-08T19:24:49.111" v="19825"/>
          <ac:spMkLst>
            <pc:docMk/>
            <pc:sldMk cId="2960460936" sldId="358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8T19:24:54.777" v="19827" actId="21"/>
          <ac:spMkLst>
            <pc:docMk/>
            <pc:sldMk cId="2960460936" sldId="358"/>
            <ac:spMk id="3" creationId="{0E2FC508-1AFD-A957-52F2-FA1DEF2A9D27}"/>
          </ac:spMkLst>
        </pc:spChg>
        <pc:spChg chg="del">
          <ac:chgData name="Scruel Tao" userId="5ea5c98d59b44d4b" providerId="LiveId" clId="{22D4715F-6495-47C9-BFFC-B560B4C3628E}" dt="2023-05-08T19:20:44.546" v="19447" actId="478"/>
          <ac:spMkLst>
            <pc:docMk/>
            <pc:sldMk cId="2960460936" sldId="358"/>
            <ac:spMk id="4" creationId="{D89566DE-C19A-9DDD-EA24-070F85BCF3DE}"/>
          </ac:spMkLst>
        </pc:spChg>
        <pc:spChg chg="del">
          <ac:chgData name="Scruel Tao" userId="5ea5c98d59b44d4b" providerId="LiveId" clId="{22D4715F-6495-47C9-BFFC-B560B4C3628E}" dt="2023-05-08T19:21:45.951" v="19521" actId="478"/>
          <ac:spMkLst>
            <pc:docMk/>
            <pc:sldMk cId="2960460936" sldId="358"/>
            <ac:spMk id="5" creationId="{96DCA8E1-9C28-C82F-06F8-259F93B2A3DE}"/>
          </ac:spMkLst>
        </pc:spChg>
        <pc:spChg chg="add del">
          <ac:chgData name="Scruel Tao" userId="5ea5c98d59b44d4b" providerId="LiveId" clId="{22D4715F-6495-47C9-BFFC-B560B4C3628E}" dt="2023-05-08T19:24:35.378" v="19823" actId="22"/>
          <ac:spMkLst>
            <pc:docMk/>
            <pc:sldMk cId="2960460936" sldId="358"/>
            <ac:spMk id="7" creationId="{4A5A3A6A-F0E8-BE81-5F17-E38288732748}"/>
          </ac:spMkLst>
        </pc:spChg>
        <pc:spChg chg="del">
          <ac:chgData name="Scruel Tao" userId="5ea5c98d59b44d4b" providerId="LiveId" clId="{22D4715F-6495-47C9-BFFC-B560B4C3628E}" dt="2023-05-08T19:21:46.446" v="19522" actId="478"/>
          <ac:spMkLst>
            <pc:docMk/>
            <pc:sldMk cId="2960460936" sldId="358"/>
            <ac:spMk id="8" creationId="{9648BF1E-FEC6-3BF5-79E1-71E17382E901}"/>
          </ac:spMkLst>
        </pc:spChg>
      </pc:sldChg>
      <pc:sldChg chg="modSp add del mod modTransition">
        <pc:chgData name="Scruel Tao" userId="5ea5c98d59b44d4b" providerId="LiveId" clId="{22D4715F-6495-47C9-BFFC-B560B4C3628E}" dt="2023-05-08T19:30:28.132" v="19866" actId="2696"/>
        <pc:sldMkLst>
          <pc:docMk/>
          <pc:sldMk cId="4202701901" sldId="359"/>
        </pc:sldMkLst>
        <pc:spChg chg="mod">
          <ac:chgData name="Scruel Tao" userId="5ea5c98d59b44d4b" providerId="LiveId" clId="{22D4715F-6495-47C9-BFFC-B560B4C3628E}" dt="2023-05-08T19:30:25.909" v="19864" actId="21"/>
          <ac:spMkLst>
            <pc:docMk/>
            <pc:sldMk cId="4202701901" sldId="359"/>
            <ac:spMk id="2" creationId="{BAD162F0-2175-84E9-2387-55F669162449}"/>
          </ac:spMkLst>
        </pc:spChg>
      </pc:sldChg>
      <pc:sldChg chg="add del modTransition">
        <pc:chgData name="Scruel Tao" userId="5ea5c98d59b44d4b" providerId="LiveId" clId="{22D4715F-6495-47C9-BFFC-B560B4C3628E}" dt="2023-05-08T19:43:54.480" v="20608" actId="2696"/>
        <pc:sldMkLst>
          <pc:docMk/>
          <pc:sldMk cId="1485796765" sldId="360"/>
        </pc:sldMkLst>
      </pc:sldChg>
      <pc:sldChg chg="addSp delSp modSp add mod modTransition delAnim modAnim modNotesTx">
        <pc:chgData name="Scruel Tao" userId="5ea5c98d59b44d4b" providerId="LiveId" clId="{22D4715F-6495-47C9-BFFC-B560B4C3628E}" dt="2023-05-09T02:11:57.741" v="22707" actId="20577"/>
        <pc:sldMkLst>
          <pc:docMk/>
          <pc:sldMk cId="2712673851" sldId="361"/>
        </pc:sldMkLst>
        <pc:spChg chg="mod">
          <ac:chgData name="Scruel Tao" userId="5ea5c98d59b44d4b" providerId="LiveId" clId="{22D4715F-6495-47C9-BFFC-B560B4C3628E}" dt="2023-05-01T17:21:25.420" v="183"/>
          <ac:spMkLst>
            <pc:docMk/>
            <pc:sldMk cId="2712673851" sldId="361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9T01:38:52.155" v="21000" actId="20577"/>
          <ac:spMkLst>
            <pc:docMk/>
            <pc:sldMk cId="2712673851" sldId="361"/>
            <ac:spMk id="3" creationId="{0E2FC508-1AFD-A957-52F2-FA1DEF2A9D27}"/>
          </ac:spMkLst>
        </pc:spChg>
        <pc:spChg chg="del">
          <ac:chgData name="Scruel Tao" userId="5ea5c98d59b44d4b" providerId="LiveId" clId="{22D4715F-6495-47C9-BFFC-B560B4C3628E}" dt="2023-05-09T01:32:00.928" v="20619" actId="478"/>
          <ac:spMkLst>
            <pc:docMk/>
            <pc:sldMk cId="2712673851" sldId="361"/>
            <ac:spMk id="4" creationId="{D89566DE-C19A-9DDD-EA24-070F85BCF3DE}"/>
          </ac:spMkLst>
        </pc:spChg>
        <pc:spChg chg="del">
          <ac:chgData name="Scruel Tao" userId="5ea5c98d59b44d4b" providerId="LiveId" clId="{22D4715F-6495-47C9-BFFC-B560B4C3628E}" dt="2023-05-09T01:32:01.666" v="20620" actId="478"/>
          <ac:spMkLst>
            <pc:docMk/>
            <pc:sldMk cId="2712673851" sldId="361"/>
            <ac:spMk id="5" creationId="{96DCA8E1-9C28-C82F-06F8-259F93B2A3DE}"/>
          </ac:spMkLst>
        </pc:spChg>
        <pc:spChg chg="add mod">
          <ac:chgData name="Scruel Tao" userId="5ea5c98d59b44d4b" providerId="LiveId" clId="{22D4715F-6495-47C9-BFFC-B560B4C3628E}" dt="2023-05-09T02:11:57.741" v="22707" actId="20577"/>
          <ac:spMkLst>
            <pc:docMk/>
            <pc:sldMk cId="2712673851" sldId="361"/>
            <ac:spMk id="6" creationId="{E22F8B48-7F4C-C5F4-E27B-606DAE1CA94F}"/>
          </ac:spMkLst>
        </pc:spChg>
        <pc:spChg chg="del">
          <ac:chgData name="Scruel Tao" userId="5ea5c98d59b44d4b" providerId="LiveId" clId="{22D4715F-6495-47C9-BFFC-B560B4C3628E}" dt="2023-05-09T01:32:02.948" v="20621" actId="478"/>
          <ac:spMkLst>
            <pc:docMk/>
            <pc:sldMk cId="2712673851" sldId="361"/>
            <ac:spMk id="8" creationId="{9648BF1E-FEC6-3BF5-79E1-71E17382E901}"/>
          </ac:spMkLst>
        </pc:spChg>
      </pc:sldChg>
      <pc:sldChg chg="modSp add del mod modTransition">
        <pc:chgData name="Scruel Tao" userId="5ea5c98d59b44d4b" providerId="LiveId" clId="{22D4715F-6495-47C9-BFFC-B560B4C3628E}" dt="2023-05-09T01:51:28.327" v="21828" actId="47"/>
        <pc:sldMkLst>
          <pc:docMk/>
          <pc:sldMk cId="1852045279" sldId="362"/>
        </pc:sldMkLst>
        <pc:spChg chg="mod">
          <ac:chgData name="Scruel Tao" userId="5ea5c98d59b44d4b" providerId="LiveId" clId="{22D4715F-6495-47C9-BFFC-B560B4C3628E}" dt="2023-05-01T17:21:33.571" v="187"/>
          <ac:spMkLst>
            <pc:docMk/>
            <pc:sldMk cId="1852045279" sldId="362"/>
            <ac:spMk id="2" creationId="{BAD162F0-2175-84E9-2387-55F669162449}"/>
          </ac:spMkLst>
        </pc:spChg>
      </pc:sldChg>
      <pc:sldChg chg="modSp add del mod modTransition">
        <pc:chgData name="Scruel Tao" userId="5ea5c98d59b44d4b" providerId="LiveId" clId="{22D4715F-6495-47C9-BFFC-B560B4C3628E}" dt="2023-05-09T01:58:48.839" v="22029" actId="2696"/>
        <pc:sldMkLst>
          <pc:docMk/>
          <pc:sldMk cId="1327762912" sldId="363"/>
        </pc:sldMkLst>
        <pc:spChg chg="mod">
          <ac:chgData name="Scruel Tao" userId="5ea5c98d59b44d4b" providerId="LiveId" clId="{22D4715F-6495-47C9-BFFC-B560B4C3628E}" dt="2023-05-01T17:21:41.062" v="191"/>
          <ac:spMkLst>
            <pc:docMk/>
            <pc:sldMk cId="1327762912" sldId="363"/>
            <ac:spMk id="2" creationId="{BAD162F0-2175-84E9-2387-55F669162449}"/>
          </ac:spMkLst>
        </pc:spChg>
      </pc:sldChg>
      <pc:sldChg chg="delSp modSp add del mod modTransition delAnim">
        <pc:chgData name="Scruel Tao" userId="5ea5c98d59b44d4b" providerId="LiveId" clId="{22D4715F-6495-47C9-BFFC-B560B4C3628E}" dt="2023-05-09T02:27:19.547" v="23660" actId="47"/>
        <pc:sldMkLst>
          <pc:docMk/>
          <pc:sldMk cId="4172782948" sldId="364"/>
        </pc:sldMkLst>
        <pc:spChg chg="mod">
          <ac:chgData name="Scruel Tao" userId="5ea5c98d59b44d4b" providerId="LiveId" clId="{22D4715F-6495-47C9-BFFC-B560B4C3628E}" dt="2023-05-09T02:21:23.652" v="23205" actId="21"/>
          <ac:spMkLst>
            <pc:docMk/>
            <pc:sldMk cId="4172782948" sldId="364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9T02:04:57.364" v="22413" actId="403"/>
          <ac:spMkLst>
            <pc:docMk/>
            <pc:sldMk cId="4172782948" sldId="364"/>
            <ac:spMk id="3" creationId="{0E2FC508-1AFD-A957-52F2-FA1DEF2A9D27}"/>
          </ac:spMkLst>
        </pc:spChg>
        <pc:spChg chg="del">
          <ac:chgData name="Scruel Tao" userId="5ea5c98d59b44d4b" providerId="LiveId" clId="{22D4715F-6495-47C9-BFFC-B560B4C3628E}" dt="2023-05-09T02:21:16.187" v="23203" actId="21"/>
          <ac:spMkLst>
            <pc:docMk/>
            <pc:sldMk cId="4172782948" sldId="364"/>
            <ac:spMk id="4" creationId="{D89566DE-C19A-9DDD-EA24-070F85BCF3DE}"/>
          </ac:spMkLst>
        </pc:spChg>
      </pc:sldChg>
      <pc:sldChg chg="modSp add del mod modTransition">
        <pc:chgData name="Scruel Tao" userId="5ea5c98d59b44d4b" providerId="LiveId" clId="{22D4715F-6495-47C9-BFFC-B560B4C3628E}" dt="2023-05-09T02:03:35.678" v="22411" actId="47"/>
        <pc:sldMkLst>
          <pc:docMk/>
          <pc:sldMk cId="2656127363" sldId="365"/>
        </pc:sldMkLst>
        <pc:spChg chg="mod">
          <ac:chgData name="Scruel Tao" userId="5ea5c98d59b44d4b" providerId="LiveId" clId="{22D4715F-6495-47C9-BFFC-B560B4C3628E}" dt="2023-05-01T17:21:56.636" v="199"/>
          <ac:spMkLst>
            <pc:docMk/>
            <pc:sldMk cId="2656127363" sldId="365"/>
            <ac:spMk id="2" creationId="{BAD162F0-2175-84E9-2387-55F669162449}"/>
          </ac:spMkLst>
        </pc:spChg>
      </pc:sldChg>
      <pc:sldChg chg="modSp add del mod modTransition">
        <pc:chgData name="Scruel Tao" userId="5ea5c98d59b44d4b" providerId="LiveId" clId="{22D4715F-6495-47C9-BFFC-B560B4C3628E}" dt="2023-05-09T02:27:20.846" v="23661" actId="47"/>
        <pc:sldMkLst>
          <pc:docMk/>
          <pc:sldMk cId="1799632872" sldId="366"/>
        </pc:sldMkLst>
        <pc:spChg chg="mod">
          <ac:chgData name="Scruel Tao" userId="5ea5c98d59b44d4b" providerId="LiveId" clId="{22D4715F-6495-47C9-BFFC-B560B4C3628E}" dt="2023-05-09T02:21:12.856" v="23201" actId="21"/>
          <ac:spMkLst>
            <pc:docMk/>
            <pc:sldMk cId="1799632872" sldId="366"/>
            <ac:spMk id="2" creationId="{BAD162F0-2175-84E9-2387-55F669162449}"/>
          </ac:spMkLst>
        </pc:spChg>
      </pc:sldChg>
      <pc:sldChg chg="delSp modSp add mod modTransition delAnim">
        <pc:chgData name="Scruel Tao" userId="5ea5c98d59b44d4b" providerId="LiveId" clId="{22D4715F-6495-47C9-BFFC-B560B4C3628E}" dt="2023-05-09T02:30:29.328" v="24287" actId="20577"/>
        <pc:sldMkLst>
          <pc:docMk/>
          <pc:sldMk cId="2329652282" sldId="367"/>
        </pc:sldMkLst>
        <pc:spChg chg="mod">
          <ac:chgData name="Scruel Tao" userId="5ea5c98d59b44d4b" providerId="LiveId" clId="{22D4715F-6495-47C9-BFFC-B560B4C3628E}" dt="2023-05-01T17:22:10.697" v="207"/>
          <ac:spMkLst>
            <pc:docMk/>
            <pc:sldMk cId="2329652282" sldId="367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9T02:30:29.328" v="24287" actId="20577"/>
          <ac:spMkLst>
            <pc:docMk/>
            <pc:sldMk cId="2329652282" sldId="367"/>
            <ac:spMk id="3" creationId="{0E2FC508-1AFD-A957-52F2-FA1DEF2A9D27}"/>
          </ac:spMkLst>
        </pc:spChg>
        <pc:spChg chg="del">
          <ac:chgData name="Scruel Tao" userId="5ea5c98d59b44d4b" providerId="LiveId" clId="{22D4715F-6495-47C9-BFFC-B560B4C3628E}" dt="2023-05-08T19:44:05.704" v="20609" actId="478"/>
          <ac:spMkLst>
            <pc:docMk/>
            <pc:sldMk cId="2329652282" sldId="367"/>
            <ac:spMk id="4" creationId="{D89566DE-C19A-9DDD-EA24-070F85BCF3DE}"/>
          </ac:spMkLst>
        </pc:spChg>
        <pc:spChg chg="del">
          <ac:chgData name="Scruel Tao" userId="5ea5c98d59b44d4b" providerId="LiveId" clId="{22D4715F-6495-47C9-BFFC-B560B4C3628E}" dt="2023-05-08T19:44:06.261" v="20610" actId="478"/>
          <ac:spMkLst>
            <pc:docMk/>
            <pc:sldMk cId="2329652282" sldId="367"/>
            <ac:spMk id="5" creationId="{96DCA8E1-9C28-C82F-06F8-259F93B2A3DE}"/>
          </ac:spMkLst>
        </pc:spChg>
        <pc:spChg chg="del">
          <ac:chgData name="Scruel Tao" userId="5ea5c98d59b44d4b" providerId="LiveId" clId="{22D4715F-6495-47C9-BFFC-B560B4C3628E}" dt="2023-05-08T19:44:07.785" v="20611" actId="478"/>
          <ac:spMkLst>
            <pc:docMk/>
            <pc:sldMk cId="2329652282" sldId="367"/>
            <ac:spMk id="8" creationId="{9648BF1E-FEC6-3BF5-79E1-71E17382E901}"/>
          </ac:spMkLst>
        </pc:spChg>
      </pc:sldChg>
      <pc:sldChg chg="delSp modSp add mod modTransition delAnim">
        <pc:chgData name="Scruel Tao" userId="5ea5c98d59b44d4b" providerId="LiveId" clId="{22D4715F-6495-47C9-BFFC-B560B4C3628E}" dt="2023-05-09T02:34:11.019" v="24733" actId="20577"/>
        <pc:sldMkLst>
          <pc:docMk/>
          <pc:sldMk cId="2023641855" sldId="368"/>
        </pc:sldMkLst>
        <pc:spChg chg="mod">
          <ac:chgData name="Scruel Tao" userId="5ea5c98d59b44d4b" providerId="LiveId" clId="{22D4715F-6495-47C9-BFFC-B560B4C3628E}" dt="2023-05-01T17:22:23.627" v="210"/>
          <ac:spMkLst>
            <pc:docMk/>
            <pc:sldMk cId="2023641855" sldId="368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9T02:34:11.019" v="24733" actId="20577"/>
          <ac:spMkLst>
            <pc:docMk/>
            <pc:sldMk cId="2023641855" sldId="368"/>
            <ac:spMk id="3" creationId="{0E2FC508-1AFD-A957-52F2-FA1DEF2A9D27}"/>
          </ac:spMkLst>
        </pc:spChg>
        <pc:spChg chg="del">
          <ac:chgData name="Scruel Tao" userId="5ea5c98d59b44d4b" providerId="LiveId" clId="{22D4715F-6495-47C9-BFFC-B560B4C3628E}" dt="2023-05-09T02:30:49.513" v="24288" actId="478"/>
          <ac:spMkLst>
            <pc:docMk/>
            <pc:sldMk cId="2023641855" sldId="368"/>
            <ac:spMk id="4" creationId="{D89566DE-C19A-9DDD-EA24-070F85BCF3DE}"/>
          </ac:spMkLst>
        </pc:spChg>
        <pc:spChg chg="del">
          <ac:chgData name="Scruel Tao" userId="5ea5c98d59b44d4b" providerId="LiveId" clId="{22D4715F-6495-47C9-BFFC-B560B4C3628E}" dt="2023-05-09T02:31:01.963" v="24293" actId="21"/>
          <ac:spMkLst>
            <pc:docMk/>
            <pc:sldMk cId="2023641855" sldId="368"/>
            <ac:spMk id="5" creationId="{96DCA8E1-9C28-C82F-06F8-259F93B2A3DE}"/>
          </ac:spMkLst>
        </pc:spChg>
        <pc:spChg chg="del">
          <ac:chgData name="Scruel Tao" userId="5ea5c98d59b44d4b" providerId="LiveId" clId="{22D4715F-6495-47C9-BFFC-B560B4C3628E}" dt="2023-05-09T02:31:03.037" v="24294" actId="21"/>
          <ac:spMkLst>
            <pc:docMk/>
            <pc:sldMk cId="2023641855" sldId="368"/>
            <ac:spMk id="8" creationId="{9648BF1E-FEC6-3BF5-79E1-71E17382E901}"/>
          </ac:spMkLst>
        </pc:spChg>
      </pc:sldChg>
      <pc:sldChg chg="delSp modSp add mod modTransition delAnim modNotesTx">
        <pc:chgData name="Scruel Tao" userId="5ea5c98d59b44d4b" providerId="LiveId" clId="{22D4715F-6495-47C9-BFFC-B560B4C3628E}" dt="2023-05-09T03:01:47.315" v="26549" actId="207"/>
        <pc:sldMkLst>
          <pc:docMk/>
          <pc:sldMk cId="2414561445" sldId="369"/>
        </pc:sldMkLst>
        <pc:spChg chg="mod">
          <ac:chgData name="Scruel Tao" userId="5ea5c98d59b44d4b" providerId="LiveId" clId="{22D4715F-6495-47C9-BFFC-B560B4C3628E}" dt="2023-05-01T17:22:31.883" v="214"/>
          <ac:spMkLst>
            <pc:docMk/>
            <pc:sldMk cId="2414561445" sldId="369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9T03:01:47.315" v="26549" actId="207"/>
          <ac:spMkLst>
            <pc:docMk/>
            <pc:sldMk cId="2414561445" sldId="369"/>
            <ac:spMk id="3" creationId="{0E2FC508-1AFD-A957-52F2-FA1DEF2A9D27}"/>
          </ac:spMkLst>
        </pc:spChg>
        <pc:spChg chg="del">
          <ac:chgData name="Scruel Tao" userId="5ea5c98d59b44d4b" providerId="LiveId" clId="{22D4715F-6495-47C9-BFFC-B560B4C3628E}" dt="2023-05-08T19:44:16.229" v="20613" actId="478"/>
          <ac:spMkLst>
            <pc:docMk/>
            <pc:sldMk cId="2414561445" sldId="369"/>
            <ac:spMk id="4" creationId="{D89566DE-C19A-9DDD-EA24-070F85BCF3DE}"/>
          </ac:spMkLst>
        </pc:spChg>
        <pc:spChg chg="del">
          <ac:chgData name="Scruel Tao" userId="5ea5c98d59b44d4b" providerId="LiveId" clId="{22D4715F-6495-47C9-BFFC-B560B4C3628E}" dt="2023-05-08T19:44:16.905" v="20614" actId="478"/>
          <ac:spMkLst>
            <pc:docMk/>
            <pc:sldMk cId="2414561445" sldId="369"/>
            <ac:spMk id="5" creationId="{96DCA8E1-9C28-C82F-06F8-259F93B2A3DE}"/>
          </ac:spMkLst>
        </pc:spChg>
        <pc:spChg chg="del">
          <ac:chgData name="Scruel Tao" userId="5ea5c98d59b44d4b" providerId="LiveId" clId="{22D4715F-6495-47C9-BFFC-B560B4C3628E}" dt="2023-05-08T19:44:18.256" v="20615" actId="478"/>
          <ac:spMkLst>
            <pc:docMk/>
            <pc:sldMk cId="2414561445" sldId="369"/>
            <ac:spMk id="8" creationId="{9648BF1E-FEC6-3BF5-79E1-71E17382E901}"/>
          </ac:spMkLst>
        </pc:spChg>
      </pc:sldChg>
      <pc:sldChg chg="delSp modSp add mod ord modTransition addAnim delAnim modAnim">
        <pc:chgData name="Scruel Tao" userId="5ea5c98d59b44d4b" providerId="LiveId" clId="{22D4715F-6495-47C9-BFFC-B560B4C3628E}" dt="2023-05-07T15:19:48.607" v="10660" actId="20577"/>
        <pc:sldMkLst>
          <pc:docMk/>
          <pc:sldMk cId="3225514467" sldId="370"/>
        </pc:sldMkLst>
        <pc:spChg chg="mod">
          <ac:chgData name="Scruel Tao" userId="5ea5c98d59b44d4b" providerId="LiveId" clId="{22D4715F-6495-47C9-BFFC-B560B4C3628E}" dt="2023-05-07T15:19:48.607" v="10660" actId="20577"/>
          <ac:spMkLst>
            <pc:docMk/>
            <pc:sldMk cId="3225514467" sldId="370"/>
            <ac:spMk id="3" creationId="{0E2FC508-1AFD-A957-52F2-FA1DEF2A9D27}"/>
          </ac:spMkLst>
        </pc:spChg>
        <pc:spChg chg="del">
          <ac:chgData name="Scruel Tao" userId="5ea5c98d59b44d4b" providerId="LiveId" clId="{22D4715F-6495-47C9-BFFC-B560B4C3628E}" dt="2023-05-02T23:07:53.757" v="339" actId="478"/>
          <ac:spMkLst>
            <pc:docMk/>
            <pc:sldMk cId="3225514467" sldId="370"/>
            <ac:spMk id="4" creationId="{D89566DE-C19A-9DDD-EA24-070F85BCF3DE}"/>
          </ac:spMkLst>
        </pc:spChg>
        <pc:spChg chg="del">
          <ac:chgData name="Scruel Tao" userId="5ea5c98d59b44d4b" providerId="LiveId" clId="{22D4715F-6495-47C9-BFFC-B560B4C3628E}" dt="2023-05-02T23:12:06.176" v="727" actId="21"/>
          <ac:spMkLst>
            <pc:docMk/>
            <pc:sldMk cId="3225514467" sldId="370"/>
            <ac:spMk id="5" creationId="{96DCA8E1-9C28-C82F-06F8-259F93B2A3DE}"/>
          </ac:spMkLst>
        </pc:spChg>
        <pc:spChg chg="del">
          <ac:chgData name="Scruel Tao" userId="5ea5c98d59b44d4b" providerId="LiveId" clId="{22D4715F-6495-47C9-BFFC-B560B4C3628E}" dt="2023-05-02T23:12:07.521" v="728" actId="21"/>
          <ac:spMkLst>
            <pc:docMk/>
            <pc:sldMk cId="3225514467" sldId="370"/>
            <ac:spMk id="8" creationId="{9648BF1E-FEC6-3BF5-79E1-71E17382E901}"/>
          </ac:spMkLst>
        </pc:spChg>
      </pc:sldChg>
      <pc:sldChg chg="add del">
        <pc:chgData name="Scruel Tao" userId="5ea5c98d59b44d4b" providerId="LiveId" clId="{22D4715F-6495-47C9-BFFC-B560B4C3628E}" dt="2023-05-02T23:19:47.155" v="1022"/>
        <pc:sldMkLst>
          <pc:docMk/>
          <pc:sldMk cId="1535492323" sldId="371"/>
        </pc:sldMkLst>
      </pc:sldChg>
      <pc:sldChg chg="addSp delSp modSp add mod modTransition modClrScheme delAnim modAnim chgLayout">
        <pc:chgData name="Scruel Tao" userId="5ea5c98d59b44d4b" providerId="LiveId" clId="{22D4715F-6495-47C9-BFFC-B560B4C3628E}" dt="2023-05-05T15:53:59.603" v="7787"/>
        <pc:sldMkLst>
          <pc:docMk/>
          <pc:sldMk cId="1993481392" sldId="371"/>
        </pc:sldMkLst>
        <pc:spChg chg="mod ord">
          <ac:chgData name="Scruel Tao" userId="5ea5c98d59b44d4b" providerId="LiveId" clId="{22D4715F-6495-47C9-BFFC-B560B4C3628E}" dt="2023-05-03T00:13:20.184" v="1450"/>
          <ac:spMkLst>
            <pc:docMk/>
            <pc:sldMk cId="1993481392" sldId="371"/>
            <ac:spMk id="2" creationId="{BAD162F0-2175-84E9-2387-55F669162449}"/>
          </ac:spMkLst>
        </pc:spChg>
        <pc:spChg chg="mod ord">
          <ac:chgData name="Scruel Tao" userId="5ea5c98d59b44d4b" providerId="LiveId" clId="{22D4715F-6495-47C9-BFFC-B560B4C3628E}" dt="2023-05-03T00:12:46.439" v="1445" actId="20577"/>
          <ac:spMkLst>
            <pc:docMk/>
            <pc:sldMk cId="1993481392" sldId="371"/>
            <ac:spMk id="3" creationId="{0E2FC508-1AFD-A957-52F2-FA1DEF2A9D27}"/>
          </ac:spMkLst>
        </pc:spChg>
        <pc:spChg chg="del">
          <ac:chgData name="Scruel Tao" userId="5ea5c98d59b44d4b" providerId="LiveId" clId="{22D4715F-6495-47C9-BFFC-B560B4C3628E}" dt="2023-05-02T23:21:41.416" v="1103" actId="21"/>
          <ac:spMkLst>
            <pc:docMk/>
            <pc:sldMk cId="1993481392" sldId="371"/>
            <ac:spMk id="4" creationId="{D89566DE-C19A-9DDD-EA24-070F85BCF3DE}"/>
          </ac:spMkLst>
        </pc:spChg>
        <pc:spChg chg="mod">
          <ac:chgData name="Scruel Tao" userId="5ea5c98d59b44d4b" providerId="LiveId" clId="{22D4715F-6495-47C9-BFFC-B560B4C3628E}" dt="2023-05-02T23:21:57.223" v="1107" actId="1076"/>
          <ac:spMkLst>
            <pc:docMk/>
            <pc:sldMk cId="1993481392" sldId="371"/>
            <ac:spMk id="5" creationId="{96DCA8E1-9C28-C82F-06F8-259F93B2A3DE}"/>
          </ac:spMkLst>
        </pc:spChg>
        <pc:spChg chg="add mod">
          <ac:chgData name="Scruel Tao" userId="5ea5c98d59b44d4b" providerId="LiveId" clId="{22D4715F-6495-47C9-BFFC-B560B4C3628E}" dt="2023-05-04T09:40:49.796" v="7769" actId="947"/>
          <ac:spMkLst>
            <pc:docMk/>
            <pc:sldMk cId="1993481392" sldId="371"/>
            <ac:spMk id="6" creationId="{3CF8B244-0465-98FA-67B0-35486CA50CAD}"/>
          </ac:spMkLst>
        </pc:spChg>
        <pc:spChg chg="add del mod ord">
          <ac:chgData name="Scruel Tao" userId="5ea5c98d59b44d4b" providerId="LiveId" clId="{22D4715F-6495-47C9-BFFC-B560B4C3628E}" dt="2023-05-02T23:23:19.932" v="1191" actId="478"/>
          <ac:spMkLst>
            <pc:docMk/>
            <pc:sldMk cId="1993481392" sldId="371"/>
            <ac:spMk id="7" creationId="{B9F5BFBD-8BD2-5FBC-8B94-9ACEC1FCC285}"/>
          </ac:spMkLst>
        </pc:spChg>
        <pc:spChg chg="add del mod">
          <ac:chgData name="Scruel Tao" userId="5ea5c98d59b44d4b" providerId="LiveId" clId="{22D4715F-6495-47C9-BFFC-B560B4C3628E}" dt="2023-05-02T23:23:06.840" v="1171"/>
          <ac:spMkLst>
            <pc:docMk/>
            <pc:sldMk cId="1993481392" sldId="371"/>
            <ac:spMk id="8" creationId="{039098C0-36DA-BA37-6FDB-89E90FC7BD8C}"/>
          </ac:spMkLst>
        </pc:spChg>
        <pc:spChg chg="add mod">
          <ac:chgData name="Scruel Tao" userId="5ea5c98d59b44d4b" providerId="LiveId" clId="{22D4715F-6495-47C9-BFFC-B560B4C3628E}" dt="2023-05-03T10:35:46.823" v="2297" actId="1076"/>
          <ac:spMkLst>
            <pc:docMk/>
            <pc:sldMk cId="1993481392" sldId="371"/>
            <ac:spMk id="9" creationId="{9F2F9E59-EB7D-87F2-D6CD-F742AD726F5F}"/>
          </ac:spMkLst>
        </pc:spChg>
      </pc:sldChg>
      <pc:sldChg chg="modSp add del mod">
        <pc:chgData name="Scruel Tao" userId="5ea5c98d59b44d4b" providerId="LiveId" clId="{22D4715F-6495-47C9-BFFC-B560B4C3628E}" dt="2023-05-03T02:43:40.627" v="1457" actId="47"/>
        <pc:sldMkLst>
          <pc:docMk/>
          <pc:sldMk cId="3318188145" sldId="372"/>
        </pc:sldMkLst>
        <pc:spChg chg="mod">
          <ac:chgData name="Scruel Tao" userId="5ea5c98d59b44d4b" providerId="LiveId" clId="{22D4715F-6495-47C9-BFFC-B560B4C3628E}" dt="2023-05-03T00:13:18.951" v="1449"/>
          <ac:spMkLst>
            <pc:docMk/>
            <pc:sldMk cId="3318188145" sldId="372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3T00:12:51.603" v="1446"/>
          <ac:spMkLst>
            <pc:docMk/>
            <pc:sldMk cId="3318188145" sldId="372"/>
            <ac:spMk id="3" creationId="{0E2FC508-1AFD-A957-52F2-FA1DEF2A9D27}"/>
          </ac:spMkLst>
        </pc:spChg>
        <pc:spChg chg="mod">
          <ac:chgData name="Scruel Tao" userId="5ea5c98d59b44d4b" providerId="LiveId" clId="{22D4715F-6495-47C9-BFFC-B560B4C3628E}" dt="2023-05-02T23:27:37.047" v="1413" actId="20577"/>
          <ac:spMkLst>
            <pc:docMk/>
            <pc:sldMk cId="3318188145" sldId="372"/>
            <ac:spMk id="9" creationId="{9F2F9E59-EB7D-87F2-D6CD-F742AD726F5F}"/>
          </ac:spMkLst>
        </pc:spChg>
      </pc:sldChg>
      <pc:sldChg chg="addSp delSp modSp add mod modTransition delAnim modAnim">
        <pc:chgData name="Scruel Tao" userId="5ea5c98d59b44d4b" providerId="LiveId" clId="{22D4715F-6495-47C9-BFFC-B560B4C3628E}" dt="2023-05-08T03:22:07.562" v="12262" actId="20577"/>
        <pc:sldMkLst>
          <pc:docMk/>
          <pc:sldMk cId="4145600554" sldId="373"/>
        </pc:sldMkLst>
        <pc:spChg chg="mod">
          <ac:chgData name="Scruel Tao" userId="5ea5c98d59b44d4b" providerId="LiveId" clId="{22D4715F-6495-47C9-BFFC-B560B4C3628E}" dt="2023-05-03T00:13:16.319" v="1448"/>
          <ac:spMkLst>
            <pc:docMk/>
            <pc:sldMk cId="4145600554" sldId="373"/>
            <ac:spMk id="2" creationId="{BAD162F0-2175-84E9-2387-55F669162449}"/>
          </ac:spMkLst>
        </pc:spChg>
        <pc:spChg chg="add mod">
          <ac:chgData name="Scruel Tao" userId="5ea5c98d59b44d4b" providerId="LiveId" clId="{22D4715F-6495-47C9-BFFC-B560B4C3628E}" dt="2023-05-08T03:22:07.562" v="12262" actId="20577"/>
          <ac:spMkLst>
            <pc:docMk/>
            <pc:sldMk cId="4145600554" sldId="373"/>
            <ac:spMk id="4" creationId="{B91FB09E-E30C-2A8A-20EE-013484E4539A}"/>
          </ac:spMkLst>
        </pc:spChg>
        <pc:spChg chg="mod">
          <ac:chgData name="Scruel Tao" userId="5ea5c98d59b44d4b" providerId="LiveId" clId="{22D4715F-6495-47C9-BFFC-B560B4C3628E}" dt="2023-05-03T10:25:50.013" v="1769" actId="1076"/>
          <ac:spMkLst>
            <pc:docMk/>
            <pc:sldMk cId="4145600554" sldId="373"/>
            <ac:spMk id="5" creationId="{96DCA8E1-9C28-C82F-06F8-259F93B2A3DE}"/>
          </ac:spMkLst>
        </pc:spChg>
        <pc:spChg chg="mod">
          <ac:chgData name="Scruel Tao" userId="5ea5c98d59b44d4b" providerId="LiveId" clId="{22D4715F-6495-47C9-BFFC-B560B4C3628E}" dt="2023-05-04T09:41:51.066" v="7771" actId="947"/>
          <ac:spMkLst>
            <pc:docMk/>
            <pc:sldMk cId="4145600554" sldId="373"/>
            <ac:spMk id="6" creationId="{3CF8B244-0465-98FA-67B0-35486CA50CAD}"/>
          </ac:spMkLst>
        </pc:spChg>
        <pc:spChg chg="del mod">
          <ac:chgData name="Scruel Tao" userId="5ea5c98d59b44d4b" providerId="LiveId" clId="{22D4715F-6495-47C9-BFFC-B560B4C3628E}" dt="2023-05-03T10:28:34.650" v="1880" actId="478"/>
          <ac:spMkLst>
            <pc:docMk/>
            <pc:sldMk cId="4145600554" sldId="373"/>
            <ac:spMk id="9" creationId="{9F2F9E59-EB7D-87F2-D6CD-F742AD726F5F}"/>
          </ac:spMkLst>
        </pc:spChg>
      </pc:sldChg>
      <pc:sldChg chg="addSp delSp modSp add mod ord modTransition modAnim">
        <pc:chgData name="Scruel Tao" userId="5ea5c98d59b44d4b" providerId="LiveId" clId="{22D4715F-6495-47C9-BFFC-B560B4C3628E}" dt="2023-05-07T07:21:03.759" v="8947" actId="1076"/>
        <pc:sldMkLst>
          <pc:docMk/>
          <pc:sldMk cId="3098930882" sldId="374"/>
        </pc:sldMkLst>
        <pc:spChg chg="mod">
          <ac:chgData name="Scruel Tao" userId="5ea5c98d59b44d4b" providerId="LiveId" clId="{22D4715F-6495-47C9-BFFC-B560B4C3628E}" dt="2023-05-07T07:09:24.683" v="8944" actId="21"/>
          <ac:spMkLst>
            <pc:docMk/>
            <pc:sldMk cId="3098930882" sldId="374"/>
            <ac:spMk id="3" creationId="{0E2FC508-1AFD-A957-52F2-FA1DEF2A9D27}"/>
          </ac:spMkLst>
        </pc:spChg>
        <pc:picChg chg="add del">
          <ac:chgData name="Scruel Tao" userId="5ea5c98d59b44d4b" providerId="LiveId" clId="{22D4715F-6495-47C9-BFFC-B560B4C3628E}" dt="2023-05-03T10:17:52.603" v="1556" actId="21"/>
          <ac:picMkLst>
            <pc:docMk/>
            <pc:sldMk cId="3098930882" sldId="374"/>
            <ac:picMk id="5" creationId="{3F97B2CA-0F4B-9774-6DDF-AD2E2DD5F323}"/>
          </ac:picMkLst>
        </pc:picChg>
        <pc:picChg chg="add del mod">
          <ac:chgData name="Scruel Tao" userId="5ea5c98d59b44d4b" providerId="LiveId" clId="{22D4715F-6495-47C9-BFFC-B560B4C3628E}" dt="2023-05-03T10:18:07.375" v="1560" actId="21"/>
          <ac:picMkLst>
            <pc:docMk/>
            <pc:sldMk cId="3098930882" sldId="374"/>
            <ac:picMk id="7" creationId="{6EA17DBF-5FD6-265B-4FE1-68BEC7A1544E}"/>
          </ac:picMkLst>
        </pc:picChg>
        <pc:picChg chg="add del mod">
          <ac:chgData name="Scruel Tao" userId="5ea5c98d59b44d4b" providerId="LiveId" clId="{22D4715F-6495-47C9-BFFC-B560B4C3628E}" dt="2023-05-03T10:21:19.137" v="1568" actId="478"/>
          <ac:picMkLst>
            <pc:docMk/>
            <pc:sldMk cId="3098930882" sldId="374"/>
            <ac:picMk id="9" creationId="{31D86936-3EA4-2FCA-8647-144B33F3F8B5}"/>
          </ac:picMkLst>
        </pc:picChg>
        <pc:picChg chg="add del">
          <ac:chgData name="Scruel Tao" userId="5ea5c98d59b44d4b" providerId="LiveId" clId="{22D4715F-6495-47C9-BFFC-B560B4C3628E}" dt="2023-05-03T10:21:25.008" v="1570" actId="22"/>
          <ac:picMkLst>
            <pc:docMk/>
            <pc:sldMk cId="3098930882" sldId="374"/>
            <ac:picMk id="11" creationId="{A5C1965C-F2A0-10D1-F1F4-A8190B1D4829}"/>
          </ac:picMkLst>
        </pc:picChg>
        <pc:picChg chg="add mod">
          <ac:chgData name="Scruel Tao" userId="5ea5c98d59b44d4b" providerId="LiveId" clId="{22D4715F-6495-47C9-BFFC-B560B4C3628E}" dt="2023-05-07T07:21:03.759" v="8947" actId="1076"/>
          <ac:picMkLst>
            <pc:docMk/>
            <pc:sldMk cId="3098930882" sldId="374"/>
            <ac:picMk id="13" creationId="{BB59B60C-3A60-3044-AF9D-591756291915}"/>
          </ac:picMkLst>
        </pc:picChg>
      </pc:sldChg>
      <pc:sldChg chg="add del">
        <pc:chgData name="Scruel Tao" userId="5ea5c98d59b44d4b" providerId="LiveId" clId="{22D4715F-6495-47C9-BFFC-B560B4C3628E}" dt="2023-05-03T10:36:24.355" v="2328" actId="47"/>
        <pc:sldMkLst>
          <pc:docMk/>
          <pc:sldMk cId="1068386889" sldId="375"/>
        </pc:sldMkLst>
      </pc:sldChg>
      <pc:sldChg chg="modSp add mod modTransition modAnim modNotesTx">
        <pc:chgData name="Scruel Tao" userId="5ea5c98d59b44d4b" providerId="LiveId" clId="{22D4715F-6495-47C9-BFFC-B560B4C3628E}" dt="2023-05-08T17:20:17.983" v="13953" actId="20577"/>
        <pc:sldMkLst>
          <pc:docMk/>
          <pc:sldMk cId="1226296199" sldId="376"/>
        </pc:sldMkLst>
        <pc:spChg chg="mod">
          <ac:chgData name="Scruel Tao" userId="5ea5c98d59b44d4b" providerId="LiveId" clId="{22D4715F-6495-47C9-BFFC-B560B4C3628E}" dt="2023-05-08T17:20:17.983" v="13953" actId="20577"/>
          <ac:spMkLst>
            <pc:docMk/>
            <pc:sldMk cId="1226296199" sldId="376"/>
            <ac:spMk id="4" creationId="{B91FB09E-E30C-2A8A-20EE-013484E4539A}"/>
          </ac:spMkLst>
        </pc:spChg>
        <pc:spChg chg="mod">
          <ac:chgData name="Scruel Tao" userId="5ea5c98d59b44d4b" providerId="LiveId" clId="{22D4715F-6495-47C9-BFFC-B560B4C3628E}" dt="2023-05-04T09:42:03.656" v="7772" actId="947"/>
          <ac:spMkLst>
            <pc:docMk/>
            <pc:sldMk cId="1226296199" sldId="376"/>
            <ac:spMk id="6" creationId="{3CF8B244-0465-98FA-67B0-35486CA50CAD}"/>
          </ac:spMkLst>
        </pc:spChg>
      </pc:sldChg>
      <pc:sldChg chg="modSp add mod modTransition modAnim">
        <pc:chgData name="Scruel Tao" userId="5ea5c98d59b44d4b" providerId="LiveId" clId="{22D4715F-6495-47C9-BFFC-B560B4C3628E}" dt="2023-05-07T07:34:01.832" v="9134" actId="20577"/>
        <pc:sldMkLst>
          <pc:docMk/>
          <pc:sldMk cId="1772753982" sldId="377"/>
        </pc:sldMkLst>
        <pc:spChg chg="mod">
          <ac:chgData name="Scruel Tao" userId="5ea5c98d59b44d4b" providerId="LiveId" clId="{22D4715F-6495-47C9-BFFC-B560B4C3628E}" dt="2023-05-07T07:34:01.832" v="9134" actId="20577"/>
          <ac:spMkLst>
            <pc:docMk/>
            <pc:sldMk cId="1772753982" sldId="377"/>
            <ac:spMk id="4" creationId="{B91FB09E-E30C-2A8A-20EE-013484E4539A}"/>
          </ac:spMkLst>
        </pc:spChg>
        <pc:spChg chg="mod">
          <ac:chgData name="Scruel Tao" userId="5ea5c98d59b44d4b" providerId="LiveId" clId="{22D4715F-6495-47C9-BFFC-B560B4C3628E}" dt="2023-05-03T10:46:36.264" v="3047" actId="1036"/>
          <ac:spMkLst>
            <pc:docMk/>
            <pc:sldMk cId="1772753982" sldId="377"/>
            <ac:spMk id="5" creationId="{96DCA8E1-9C28-C82F-06F8-259F93B2A3DE}"/>
          </ac:spMkLst>
        </pc:spChg>
        <pc:spChg chg="mod">
          <ac:chgData name="Scruel Tao" userId="5ea5c98d59b44d4b" providerId="LiveId" clId="{22D4715F-6495-47C9-BFFC-B560B4C3628E}" dt="2023-05-04T09:42:13.171" v="7773" actId="947"/>
          <ac:spMkLst>
            <pc:docMk/>
            <pc:sldMk cId="1772753982" sldId="377"/>
            <ac:spMk id="6" creationId="{3CF8B244-0465-98FA-67B0-35486CA50CAD}"/>
          </ac:spMkLst>
        </pc:spChg>
      </pc:sldChg>
      <pc:sldChg chg="addSp modSp add mod modTransition modAnim">
        <pc:chgData name="Scruel Tao" userId="5ea5c98d59b44d4b" providerId="LiveId" clId="{22D4715F-6495-47C9-BFFC-B560B4C3628E}" dt="2023-05-07T07:34:25.565" v="9153" actId="20577"/>
        <pc:sldMkLst>
          <pc:docMk/>
          <pc:sldMk cId="2788655117" sldId="378"/>
        </pc:sldMkLst>
        <pc:spChg chg="mod">
          <ac:chgData name="Scruel Tao" userId="5ea5c98d59b44d4b" providerId="LiveId" clId="{22D4715F-6495-47C9-BFFC-B560B4C3628E}" dt="2023-05-07T07:34:25.565" v="9153" actId="20577"/>
          <ac:spMkLst>
            <pc:docMk/>
            <pc:sldMk cId="2788655117" sldId="378"/>
            <ac:spMk id="4" creationId="{B91FB09E-E30C-2A8A-20EE-013484E4539A}"/>
          </ac:spMkLst>
        </pc:spChg>
        <pc:spChg chg="mod">
          <ac:chgData name="Scruel Tao" userId="5ea5c98d59b44d4b" providerId="LiveId" clId="{22D4715F-6495-47C9-BFFC-B560B4C3628E}" dt="2023-05-03T10:51:54.278" v="3525" actId="1076"/>
          <ac:spMkLst>
            <pc:docMk/>
            <pc:sldMk cId="2788655117" sldId="378"/>
            <ac:spMk id="5" creationId="{96DCA8E1-9C28-C82F-06F8-259F93B2A3DE}"/>
          </ac:spMkLst>
        </pc:spChg>
        <pc:spChg chg="mod">
          <ac:chgData name="Scruel Tao" userId="5ea5c98d59b44d4b" providerId="LiveId" clId="{22D4715F-6495-47C9-BFFC-B560B4C3628E}" dt="2023-05-04T09:42:22.564" v="7774" actId="947"/>
          <ac:spMkLst>
            <pc:docMk/>
            <pc:sldMk cId="2788655117" sldId="378"/>
            <ac:spMk id="6" creationId="{3CF8B244-0465-98FA-67B0-35486CA50CAD}"/>
          </ac:spMkLst>
        </pc:spChg>
        <pc:spChg chg="add mod">
          <ac:chgData name="Scruel Tao" userId="5ea5c98d59b44d4b" providerId="LiveId" clId="{22D4715F-6495-47C9-BFFC-B560B4C3628E}" dt="2023-05-03T10:51:58.648" v="3527" actId="1076"/>
          <ac:spMkLst>
            <pc:docMk/>
            <pc:sldMk cId="2788655117" sldId="378"/>
            <ac:spMk id="7" creationId="{D9C2EADA-F3CB-5D87-5F28-A8E3FAF37B2A}"/>
          </ac:spMkLst>
        </pc:spChg>
      </pc:sldChg>
      <pc:sldChg chg="addSp delSp modSp add mod modTransition addAnim delAnim modAnim modNotesTx">
        <pc:chgData name="Scruel Tao" userId="5ea5c98d59b44d4b" providerId="LiveId" clId="{22D4715F-6495-47C9-BFFC-B560B4C3628E}" dt="2023-05-07T13:53:46.409" v="9928" actId="14100"/>
        <pc:sldMkLst>
          <pc:docMk/>
          <pc:sldMk cId="2590956998" sldId="379"/>
        </pc:sldMkLst>
        <pc:spChg chg="mod">
          <ac:chgData name="Scruel Tao" userId="5ea5c98d59b44d4b" providerId="LiveId" clId="{22D4715F-6495-47C9-BFFC-B560B4C3628E}" dt="2023-05-03T11:34:13.341" v="3853"/>
          <ac:spMkLst>
            <pc:docMk/>
            <pc:sldMk cId="2590956998" sldId="379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3T10:56:23.279" v="3809"/>
          <ac:spMkLst>
            <pc:docMk/>
            <pc:sldMk cId="2590956998" sldId="379"/>
            <ac:spMk id="3" creationId="{0E2FC508-1AFD-A957-52F2-FA1DEF2A9D27}"/>
          </ac:spMkLst>
        </pc:spChg>
        <pc:spChg chg="del">
          <ac:chgData name="Scruel Tao" userId="5ea5c98d59b44d4b" providerId="LiveId" clId="{22D4715F-6495-47C9-BFFC-B560B4C3628E}" dt="2023-05-03T10:56:01.864" v="3803" actId="21"/>
          <ac:spMkLst>
            <pc:docMk/>
            <pc:sldMk cId="2590956998" sldId="379"/>
            <ac:spMk id="4" creationId="{B91FB09E-E30C-2A8A-20EE-013484E4539A}"/>
          </ac:spMkLst>
        </pc:spChg>
        <pc:spChg chg="add mod">
          <ac:chgData name="Scruel Tao" userId="5ea5c98d59b44d4b" providerId="LiveId" clId="{22D4715F-6495-47C9-BFFC-B560B4C3628E}" dt="2023-05-07T07:38:59.834" v="9175" actId="20577"/>
          <ac:spMkLst>
            <pc:docMk/>
            <pc:sldMk cId="2590956998" sldId="379"/>
            <ac:spMk id="4" creationId="{E682DF5C-E0E7-345D-5094-6247C571088F}"/>
          </ac:spMkLst>
        </pc:spChg>
        <pc:spChg chg="add del mod">
          <ac:chgData name="Scruel Tao" userId="5ea5c98d59b44d4b" providerId="LiveId" clId="{22D4715F-6495-47C9-BFFC-B560B4C3628E}" dt="2023-05-07T13:53:46.409" v="9928" actId="14100"/>
          <ac:spMkLst>
            <pc:docMk/>
            <pc:sldMk cId="2590956998" sldId="379"/>
            <ac:spMk id="5" creationId="{96DCA8E1-9C28-C82F-06F8-259F93B2A3DE}"/>
          </ac:spMkLst>
        </pc:spChg>
        <pc:spChg chg="del mod">
          <ac:chgData name="Scruel Tao" userId="5ea5c98d59b44d4b" providerId="LiveId" clId="{22D4715F-6495-47C9-BFFC-B560B4C3628E}" dt="2023-05-07T07:38:52.764" v="9172" actId="478"/>
          <ac:spMkLst>
            <pc:docMk/>
            <pc:sldMk cId="2590956998" sldId="379"/>
            <ac:spMk id="6" creationId="{3CF8B244-0465-98FA-67B0-35486CA50CAD}"/>
          </ac:spMkLst>
        </pc:spChg>
        <pc:spChg chg="add mod">
          <ac:chgData name="Scruel Tao" userId="5ea5c98d59b44d4b" providerId="LiveId" clId="{22D4715F-6495-47C9-BFFC-B560B4C3628E}" dt="2023-05-07T13:49:57.680" v="9917" actId="20577"/>
          <ac:spMkLst>
            <pc:docMk/>
            <pc:sldMk cId="2590956998" sldId="379"/>
            <ac:spMk id="7" creationId="{0D2CA430-EF31-12DC-ACF2-5FE06D30125E}"/>
          </ac:spMkLst>
        </pc:spChg>
        <pc:spChg chg="add del mod">
          <ac:chgData name="Scruel Tao" userId="5ea5c98d59b44d4b" providerId="LiveId" clId="{22D4715F-6495-47C9-BFFC-B560B4C3628E}" dt="2023-05-07T07:38:58.007" v="9174" actId="478"/>
          <ac:spMkLst>
            <pc:docMk/>
            <pc:sldMk cId="2590956998" sldId="379"/>
            <ac:spMk id="8" creationId="{32FA4F1C-A17B-D034-504C-1B5DD70E1EE4}"/>
          </ac:spMkLst>
        </pc:spChg>
      </pc:sldChg>
      <pc:sldChg chg="addSp delSp modSp add del mod ord modTransition addAnim delAnim modAnim">
        <pc:chgData name="Scruel Tao" userId="5ea5c98d59b44d4b" providerId="LiveId" clId="{22D4715F-6495-47C9-BFFC-B560B4C3628E}" dt="2023-05-07T07:41:35.981" v="9213" actId="47"/>
        <pc:sldMkLst>
          <pc:docMk/>
          <pc:sldMk cId="1782675200" sldId="380"/>
        </pc:sldMkLst>
        <pc:spChg chg="mod">
          <ac:chgData name="Scruel Tao" userId="5ea5c98d59b44d4b" providerId="LiveId" clId="{22D4715F-6495-47C9-BFFC-B560B4C3628E}" dt="2023-05-07T07:41:05.870" v="9201" actId="21"/>
          <ac:spMkLst>
            <pc:docMk/>
            <pc:sldMk cId="1782675200" sldId="380"/>
            <ac:spMk id="3" creationId="{0E2FC508-1AFD-A957-52F2-FA1DEF2A9D27}"/>
          </ac:spMkLst>
        </pc:spChg>
        <pc:spChg chg="add mod">
          <ac:chgData name="Scruel Tao" userId="5ea5c98d59b44d4b" providerId="LiveId" clId="{22D4715F-6495-47C9-BFFC-B560B4C3628E}" dt="2023-05-03T11:56:31.639" v="5166"/>
          <ac:spMkLst>
            <pc:docMk/>
            <pc:sldMk cId="1782675200" sldId="380"/>
            <ac:spMk id="4" creationId="{11648431-B0F7-C6AA-9866-11705568A531}"/>
          </ac:spMkLst>
        </pc:spChg>
        <pc:spChg chg="mod">
          <ac:chgData name="Scruel Tao" userId="5ea5c98d59b44d4b" providerId="LiveId" clId="{22D4715F-6495-47C9-BFFC-B560B4C3628E}" dt="2023-05-03T11:43:11.939" v="4278" actId="1035"/>
          <ac:spMkLst>
            <pc:docMk/>
            <pc:sldMk cId="1782675200" sldId="380"/>
            <ac:spMk id="5" creationId="{96DCA8E1-9C28-C82F-06F8-259F93B2A3DE}"/>
          </ac:spMkLst>
        </pc:spChg>
        <pc:spChg chg="mod">
          <ac:chgData name="Scruel Tao" userId="5ea5c98d59b44d4b" providerId="LiveId" clId="{22D4715F-6495-47C9-BFFC-B560B4C3628E}" dt="2023-05-03T11:51:49.788" v="4789"/>
          <ac:spMkLst>
            <pc:docMk/>
            <pc:sldMk cId="1782675200" sldId="380"/>
            <ac:spMk id="6" creationId="{3CF8B244-0465-98FA-67B0-35486CA50CAD}"/>
          </ac:spMkLst>
        </pc:spChg>
        <pc:spChg chg="del">
          <ac:chgData name="Scruel Tao" userId="5ea5c98d59b44d4b" providerId="LiveId" clId="{22D4715F-6495-47C9-BFFC-B560B4C3628E}" dt="2023-05-03T11:43:18.818" v="4279" actId="21"/>
          <ac:spMkLst>
            <pc:docMk/>
            <pc:sldMk cId="1782675200" sldId="380"/>
            <ac:spMk id="7" creationId="{0D2CA430-EF31-12DC-ACF2-5FE06D30125E}"/>
          </ac:spMkLst>
        </pc:spChg>
        <pc:picChg chg="add del">
          <ac:chgData name="Scruel Tao" userId="5ea5c98d59b44d4b" providerId="LiveId" clId="{22D4715F-6495-47C9-BFFC-B560B4C3628E}" dt="2023-05-03T11:58:58.933" v="5225" actId="22"/>
          <ac:picMkLst>
            <pc:docMk/>
            <pc:sldMk cId="1782675200" sldId="380"/>
            <ac:picMk id="9" creationId="{A888E32C-AA7C-2FD3-BDE4-6B26BEBEDA7B}"/>
          </ac:picMkLst>
        </pc:picChg>
      </pc:sldChg>
      <pc:sldChg chg="add del">
        <pc:chgData name="Scruel Tao" userId="5ea5c98d59b44d4b" providerId="LiveId" clId="{22D4715F-6495-47C9-BFFC-B560B4C3628E}" dt="2023-05-03T11:34:14.499" v="3854" actId="47"/>
        <pc:sldMkLst>
          <pc:docMk/>
          <pc:sldMk cId="2789789247" sldId="380"/>
        </pc:sldMkLst>
      </pc:sldChg>
      <pc:sldChg chg="add del">
        <pc:chgData name="Scruel Tao" userId="5ea5c98d59b44d4b" providerId="LiveId" clId="{22D4715F-6495-47C9-BFFC-B560B4C3628E}" dt="2023-05-03T11:34:16.177" v="3855" actId="47"/>
        <pc:sldMkLst>
          <pc:docMk/>
          <pc:sldMk cId="3977405758" sldId="381"/>
        </pc:sldMkLst>
      </pc:sldChg>
      <pc:sldChg chg="modSp add del mod modTransition addAnim delAnim modAnim">
        <pc:chgData name="Scruel Tao" userId="5ea5c98d59b44d4b" providerId="LiveId" clId="{22D4715F-6495-47C9-BFFC-B560B4C3628E}" dt="2023-05-07T07:41:36.733" v="9214" actId="47"/>
        <pc:sldMkLst>
          <pc:docMk/>
          <pc:sldMk cId="4285791767" sldId="381"/>
        </pc:sldMkLst>
        <pc:spChg chg="mod">
          <ac:chgData name="Scruel Tao" userId="5ea5c98d59b44d4b" providerId="LiveId" clId="{22D4715F-6495-47C9-BFFC-B560B4C3628E}" dt="2023-05-07T07:41:20.039" v="9207" actId="21"/>
          <ac:spMkLst>
            <pc:docMk/>
            <pc:sldMk cId="4285791767" sldId="381"/>
            <ac:spMk id="3" creationId="{0E2FC508-1AFD-A957-52F2-FA1DEF2A9D27}"/>
          </ac:spMkLst>
        </pc:spChg>
      </pc:sldChg>
      <pc:sldChg chg="modSp add del mod ord addAnim delAnim modAnim">
        <pc:chgData name="Scruel Tao" userId="5ea5c98d59b44d4b" providerId="LiveId" clId="{22D4715F-6495-47C9-BFFC-B560B4C3628E}" dt="2023-05-03T11:58:26.879" v="5218" actId="47"/>
        <pc:sldMkLst>
          <pc:docMk/>
          <pc:sldMk cId="1084433968" sldId="382"/>
        </pc:sldMkLst>
        <pc:spChg chg="mod">
          <ac:chgData name="Scruel Tao" userId="5ea5c98d59b44d4b" providerId="LiveId" clId="{22D4715F-6495-47C9-BFFC-B560B4C3628E}" dt="2023-05-03T11:58:26.376" v="5212" actId="21"/>
          <ac:spMkLst>
            <pc:docMk/>
            <pc:sldMk cId="1084433968" sldId="382"/>
            <ac:spMk id="3" creationId="{0E2FC508-1AFD-A957-52F2-FA1DEF2A9D27}"/>
          </ac:spMkLst>
        </pc:spChg>
      </pc:sldChg>
      <pc:sldChg chg="modSp add mod modTransition addAnim delAnim modAnim modNotesTx">
        <pc:chgData name="Scruel Tao" userId="5ea5c98d59b44d4b" providerId="LiveId" clId="{22D4715F-6495-47C9-BFFC-B560B4C3628E}" dt="2023-05-07T15:05:30.653" v="9937" actId="20577"/>
        <pc:sldMkLst>
          <pc:docMk/>
          <pc:sldMk cId="3855991391" sldId="382"/>
        </pc:sldMkLst>
        <pc:spChg chg="mod">
          <ac:chgData name="Scruel Tao" userId="5ea5c98d59b44d4b" providerId="LiveId" clId="{22D4715F-6495-47C9-BFFC-B560B4C3628E}" dt="2023-05-07T13:42:22.711" v="9594" actId="21"/>
          <ac:spMkLst>
            <pc:docMk/>
            <pc:sldMk cId="3855991391" sldId="382"/>
            <ac:spMk id="3" creationId="{0E2FC508-1AFD-A957-52F2-FA1DEF2A9D27}"/>
          </ac:spMkLst>
        </pc:spChg>
        <pc:spChg chg="mod">
          <ac:chgData name="Scruel Tao" userId="5ea5c98d59b44d4b" providerId="LiveId" clId="{22D4715F-6495-47C9-BFFC-B560B4C3628E}" dt="2023-05-03T12:02:10.084" v="5344" actId="1076"/>
          <ac:spMkLst>
            <pc:docMk/>
            <pc:sldMk cId="3855991391" sldId="382"/>
            <ac:spMk id="4" creationId="{11648431-B0F7-C6AA-9866-11705568A531}"/>
          </ac:spMkLst>
        </pc:spChg>
        <pc:spChg chg="mod">
          <ac:chgData name="Scruel Tao" userId="5ea5c98d59b44d4b" providerId="LiveId" clId="{22D4715F-6495-47C9-BFFC-B560B4C3628E}" dt="2023-05-03T12:18:44.821" v="5939" actId="1076"/>
          <ac:spMkLst>
            <pc:docMk/>
            <pc:sldMk cId="3855991391" sldId="382"/>
            <ac:spMk id="5" creationId="{96DCA8E1-9C28-C82F-06F8-259F93B2A3DE}"/>
          </ac:spMkLst>
        </pc:spChg>
        <pc:spChg chg="mod">
          <ac:chgData name="Scruel Tao" userId="5ea5c98d59b44d4b" providerId="LiveId" clId="{22D4715F-6495-47C9-BFFC-B560B4C3628E}" dt="2023-05-03T12:01:46.405" v="5336" actId="14100"/>
          <ac:spMkLst>
            <pc:docMk/>
            <pc:sldMk cId="3855991391" sldId="382"/>
            <ac:spMk id="6" creationId="{3CF8B244-0465-98FA-67B0-35486CA50CAD}"/>
          </ac:spMkLst>
        </pc:spChg>
      </pc:sldChg>
      <pc:sldChg chg="addSp delSp modSp add del mod ord modClrScheme addAnim delAnim modAnim chgLayout">
        <pc:chgData name="Scruel Tao" userId="5ea5c98d59b44d4b" providerId="LiveId" clId="{22D4715F-6495-47C9-BFFC-B560B4C3628E}" dt="2023-05-03T16:02:13.718" v="6354" actId="47"/>
        <pc:sldMkLst>
          <pc:docMk/>
          <pc:sldMk cId="3588397814" sldId="383"/>
        </pc:sldMkLst>
        <pc:spChg chg="mod ord">
          <ac:chgData name="Scruel Tao" userId="5ea5c98d59b44d4b" providerId="LiveId" clId="{22D4715F-6495-47C9-BFFC-B560B4C3628E}" dt="2023-05-03T15:28:48.202" v="6234" actId="700"/>
          <ac:spMkLst>
            <pc:docMk/>
            <pc:sldMk cId="3588397814" sldId="383"/>
            <ac:spMk id="2" creationId="{BAD162F0-2175-84E9-2387-55F669162449}"/>
          </ac:spMkLst>
        </pc:spChg>
        <pc:spChg chg="add del mod">
          <ac:chgData name="Scruel Tao" userId="5ea5c98d59b44d4b" providerId="LiveId" clId="{22D4715F-6495-47C9-BFFC-B560B4C3628E}" dt="2023-05-03T15:28:48.202" v="6234" actId="700"/>
          <ac:spMkLst>
            <pc:docMk/>
            <pc:sldMk cId="3588397814" sldId="383"/>
            <ac:spMk id="3" creationId="{0E2FC508-1AFD-A957-52F2-FA1DEF2A9D27}"/>
          </ac:spMkLst>
        </pc:spChg>
        <pc:spChg chg="del">
          <ac:chgData name="Scruel Tao" userId="5ea5c98d59b44d4b" providerId="LiveId" clId="{22D4715F-6495-47C9-BFFC-B560B4C3628E}" dt="2023-05-03T12:13:58.894" v="5921" actId="21"/>
          <ac:spMkLst>
            <pc:docMk/>
            <pc:sldMk cId="3588397814" sldId="383"/>
            <ac:spMk id="4" creationId="{11648431-B0F7-C6AA-9866-11705568A531}"/>
          </ac:spMkLst>
        </pc:spChg>
        <pc:spChg chg="add del mod">
          <ac:chgData name="Scruel Tao" userId="5ea5c98d59b44d4b" providerId="LiveId" clId="{22D4715F-6495-47C9-BFFC-B560B4C3628E}" dt="2023-05-03T15:20:14.188" v="6082" actId="21"/>
          <ac:spMkLst>
            <pc:docMk/>
            <pc:sldMk cId="3588397814" sldId="383"/>
            <ac:spMk id="4" creationId="{419317A6-EB1D-D0ED-FA68-A9EDFC32C055}"/>
          </ac:spMkLst>
        </pc:spChg>
        <pc:spChg chg="add del">
          <ac:chgData name="Scruel Tao" userId="5ea5c98d59b44d4b" providerId="LiveId" clId="{22D4715F-6495-47C9-BFFC-B560B4C3628E}" dt="2023-05-03T12:17:09.400" v="5934" actId="478"/>
          <ac:spMkLst>
            <pc:docMk/>
            <pc:sldMk cId="3588397814" sldId="383"/>
            <ac:spMk id="5" creationId="{96DCA8E1-9C28-C82F-06F8-259F93B2A3DE}"/>
          </ac:spMkLst>
        </pc:spChg>
        <pc:spChg chg="add mod">
          <ac:chgData name="Scruel Tao" userId="5ea5c98d59b44d4b" providerId="LiveId" clId="{22D4715F-6495-47C9-BFFC-B560B4C3628E}" dt="2023-05-03T15:34:16.615" v="6290" actId="20577"/>
          <ac:spMkLst>
            <pc:docMk/>
            <pc:sldMk cId="3588397814" sldId="383"/>
            <ac:spMk id="5" creationId="{F073467D-225B-AE8B-37FB-2C2581EA6DC0}"/>
          </ac:spMkLst>
        </pc:spChg>
        <pc:spChg chg="mod">
          <ac:chgData name="Scruel Tao" userId="5ea5c98d59b44d4b" providerId="LiveId" clId="{22D4715F-6495-47C9-BFFC-B560B4C3628E}" dt="2023-05-03T16:02:03.274" v="6353" actId="1076"/>
          <ac:spMkLst>
            <pc:docMk/>
            <pc:sldMk cId="3588397814" sldId="383"/>
            <ac:spMk id="6" creationId="{3CF8B244-0465-98FA-67B0-35486CA50CAD}"/>
          </ac:spMkLst>
        </pc:spChg>
        <pc:spChg chg="add del mod">
          <ac:chgData name="Scruel Tao" userId="5ea5c98d59b44d4b" providerId="LiveId" clId="{22D4715F-6495-47C9-BFFC-B560B4C3628E}" dt="2023-05-03T15:28:30.703" v="6231" actId="478"/>
          <ac:spMkLst>
            <pc:docMk/>
            <pc:sldMk cId="3588397814" sldId="383"/>
            <ac:spMk id="8" creationId="{EC601CAD-CD69-B4D2-D4D8-96072BFA0633}"/>
          </ac:spMkLst>
        </pc:spChg>
      </pc:sldChg>
      <pc:sldChg chg="addSp delSp modSp add del mod modClrScheme modAnim chgLayout">
        <pc:chgData name="Scruel Tao" userId="5ea5c98d59b44d4b" providerId="LiveId" clId="{22D4715F-6495-47C9-BFFC-B560B4C3628E}" dt="2023-05-03T16:11:00.184" v="6692" actId="47"/>
        <pc:sldMkLst>
          <pc:docMk/>
          <pc:sldMk cId="424317305" sldId="384"/>
        </pc:sldMkLst>
        <pc:spChg chg="mod ord">
          <ac:chgData name="Scruel Tao" userId="5ea5c98d59b44d4b" providerId="LiveId" clId="{22D4715F-6495-47C9-BFFC-B560B4C3628E}" dt="2023-05-03T15:21:56.983" v="6156" actId="700"/>
          <ac:spMkLst>
            <pc:docMk/>
            <pc:sldMk cId="424317305" sldId="384"/>
            <ac:spMk id="2" creationId="{BAD162F0-2175-84E9-2387-55F669162449}"/>
          </ac:spMkLst>
        </pc:spChg>
        <pc:spChg chg="mod ord">
          <ac:chgData name="Scruel Tao" userId="5ea5c98d59b44d4b" providerId="LiveId" clId="{22D4715F-6495-47C9-BFFC-B560B4C3628E}" dt="2023-05-03T15:21:56.983" v="6156" actId="700"/>
          <ac:spMkLst>
            <pc:docMk/>
            <pc:sldMk cId="424317305" sldId="384"/>
            <ac:spMk id="3" creationId="{0E2FC508-1AFD-A957-52F2-FA1DEF2A9D27}"/>
          </ac:spMkLst>
        </pc:spChg>
        <pc:spChg chg="add mod">
          <ac:chgData name="Scruel Tao" userId="5ea5c98d59b44d4b" providerId="LiveId" clId="{22D4715F-6495-47C9-BFFC-B560B4C3628E}" dt="2023-05-03T15:27:45.586" v="6226" actId="1076"/>
          <ac:spMkLst>
            <pc:docMk/>
            <pc:sldMk cId="424317305" sldId="384"/>
            <ac:spMk id="4" creationId="{4BEFEA77-6B17-1167-CA38-87E1431E3CE8}"/>
          </ac:spMkLst>
        </pc:spChg>
        <pc:spChg chg="add del mod ord">
          <ac:chgData name="Scruel Tao" userId="5ea5c98d59b44d4b" providerId="LiveId" clId="{22D4715F-6495-47C9-BFFC-B560B4C3628E}" dt="2023-05-03T15:21:56.983" v="6156" actId="700"/>
          <ac:spMkLst>
            <pc:docMk/>
            <pc:sldMk cId="424317305" sldId="384"/>
            <ac:spMk id="5" creationId="{6EC7E4A3-0294-8D67-FC6C-F6A7A349B509}"/>
          </ac:spMkLst>
        </pc:spChg>
        <pc:spChg chg="add del mod">
          <ac:chgData name="Scruel Tao" userId="5ea5c98d59b44d4b" providerId="LiveId" clId="{22D4715F-6495-47C9-BFFC-B560B4C3628E}" dt="2023-05-03T15:27:37.676" v="6225" actId="1076"/>
          <ac:spMkLst>
            <pc:docMk/>
            <pc:sldMk cId="424317305" sldId="384"/>
            <ac:spMk id="6" creationId="{3CF8B244-0465-98FA-67B0-35486CA50CAD}"/>
          </ac:spMkLst>
        </pc:spChg>
        <pc:spChg chg="add del mod">
          <ac:chgData name="Scruel Tao" userId="5ea5c98d59b44d4b" providerId="LiveId" clId="{22D4715F-6495-47C9-BFFC-B560B4C3628E}" dt="2023-05-03T15:21:45.714" v="6153"/>
          <ac:spMkLst>
            <pc:docMk/>
            <pc:sldMk cId="424317305" sldId="384"/>
            <ac:spMk id="7" creationId="{8552431F-9F35-BFA9-054F-6A639A2AE6E4}"/>
          </ac:spMkLst>
        </pc:spChg>
      </pc:sldChg>
      <pc:sldChg chg="addSp modSp add del modAnim">
        <pc:chgData name="Scruel Tao" userId="5ea5c98d59b44d4b" providerId="LiveId" clId="{22D4715F-6495-47C9-BFFC-B560B4C3628E}" dt="2023-05-03T16:11:00.614" v="6693" actId="47"/>
        <pc:sldMkLst>
          <pc:docMk/>
          <pc:sldMk cId="1741610809" sldId="385"/>
        </pc:sldMkLst>
        <pc:spChg chg="add mod">
          <ac:chgData name="Scruel Tao" userId="5ea5c98d59b44d4b" providerId="LiveId" clId="{22D4715F-6495-47C9-BFFC-B560B4C3628E}" dt="2023-05-03T15:20:41.479" v="6086"/>
          <ac:spMkLst>
            <pc:docMk/>
            <pc:sldMk cId="1741610809" sldId="385"/>
            <ac:spMk id="4" creationId="{AD5B6D20-8925-9808-6D2A-C6F5F141AB55}"/>
          </ac:spMkLst>
        </pc:spChg>
      </pc:sldChg>
      <pc:sldChg chg="addSp delSp modSp add del modAnim">
        <pc:chgData name="Scruel Tao" userId="5ea5c98d59b44d4b" providerId="LiveId" clId="{22D4715F-6495-47C9-BFFC-B560B4C3628E}" dt="2023-05-03T16:11:01.279" v="6694" actId="47"/>
        <pc:sldMkLst>
          <pc:docMk/>
          <pc:sldMk cId="2404585753" sldId="386"/>
        </pc:sldMkLst>
        <pc:spChg chg="add mod">
          <ac:chgData name="Scruel Tao" userId="5ea5c98d59b44d4b" providerId="LiveId" clId="{22D4715F-6495-47C9-BFFC-B560B4C3628E}" dt="2023-05-03T15:20:42.560" v="6087"/>
          <ac:spMkLst>
            <pc:docMk/>
            <pc:sldMk cId="2404585753" sldId="386"/>
            <ac:spMk id="4" creationId="{FAA6BD60-6676-0DDA-12F5-85AD699DBE6F}"/>
          </ac:spMkLst>
        </pc:spChg>
        <pc:spChg chg="add del mod">
          <ac:chgData name="Scruel Tao" userId="5ea5c98d59b44d4b" providerId="LiveId" clId="{22D4715F-6495-47C9-BFFC-B560B4C3628E}" dt="2023-05-03T15:20:44.398" v="6089"/>
          <ac:spMkLst>
            <pc:docMk/>
            <pc:sldMk cId="2404585753" sldId="386"/>
            <ac:spMk id="5" creationId="{B1C30440-494E-877B-B8ED-ABE98B17C7A8}"/>
          </ac:spMkLst>
        </pc:spChg>
      </pc:sldChg>
      <pc:sldChg chg="addSp modSp add del modAnim">
        <pc:chgData name="Scruel Tao" userId="5ea5c98d59b44d4b" providerId="LiveId" clId="{22D4715F-6495-47C9-BFFC-B560B4C3628E}" dt="2023-05-03T16:11:02.810" v="6695" actId="47"/>
        <pc:sldMkLst>
          <pc:docMk/>
          <pc:sldMk cId="4267916687" sldId="387"/>
        </pc:sldMkLst>
        <pc:spChg chg="add mod">
          <ac:chgData name="Scruel Tao" userId="5ea5c98d59b44d4b" providerId="LiveId" clId="{22D4715F-6495-47C9-BFFC-B560B4C3628E}" dt="2023-05-03T15:20:45.358" v="6090"/>
          <ac:spMkLst>
            <pc:docMk/>
            <pc:sldMk cId="4267916687" sldId="387"/>
            <ac:spMk id="4" creationId="{D458FCB2-3458-8334-A0F7-01030B5A9943}"/>
          </ac:spMkLst>
        </pc:spChg>
      </pc:sldChg>
      <pc:sldChg chg="addSp modSp add del modAnim">
        <pc:chgData name="Scruel Tao" userId="5ea5c98d59b44d4b" providerId="LiveId" clId="{22D4715F-6495-47C9-BFFC-B560B4C3628E}" dt="2023-05-03T16:11:03.793" v="6696" actId="47"/>
        <pc:sldMkLst>
          <pc:docMk/>
          <pc:sldMk cId="3269285764" sldId="388"/>
        </pc:sldMkLst>
        <pc:spChg chg="add mod">
          <ac:chgData name="Scruel Tao" userId="5ea5c98d59b44d4b" providerId="LiveId" clId="{22D4715F-6495-47C9-BFFC-B560B4C3628E}" dt="2023-05-03T15:20:46.339" v="6091"/>
          <ac:spMkLst>
            <pc:docMk/>
            <pc:sldMk cId="3269285764" sldId="388"/>
            <ac:spMk id="4" creationId="{A1061A91-DBAF-6A58-E848-019C03DBB1CA}"/>
          </ac:spMkLst>
        </pc:spChg>
      </pc:sldChg>
      <pc:sldChg chg="addSp modSp add del modAnim">
        <pc:chgData name="Scruel Tao" userId="5ea5c98d59b44d4b" providerId="LiveId" clId="{22D4715F-6495-47C9-BFFC-B560B4C3628E}" dt="2023-05-03T16:11:05.932" v="6697" actId="47"/>
        <pc:sldMkLst>
          <pc:docMk/>
          <pc:sldMk cId="564395104" sldId="389"/>
        </pc:sldMkLst>
        <pc:spChg chg="add mod">
          <ac:chgData name="Scruel Tao" userId="5ea5c98d59b44d4b" providerId="LiveId" clId="{22D4715F-6495-47C9-BFFC-B560B4C3628E}" dt="2023-05-03T15:20:48.119" v="6092"/>
          <ac:spMkLst>
            <pc:docMk/>
            <pc:sldMk cId="564395104" sldId="389"/>
            <ac:spMk id="4" creationId="{46DB6CCC-DB98-28A6-D684-8F5DC5E6516F}"/>
          </ac:spMkLst>
        </pc:spChg>
      </pc:sldChg>
      <pc:sldChg chg="add del">
        <pc:chgData name="Scruel Tao" userId="5ea5c98d59b44d4b" providerId="LiveId" clId="{22D4715F-6495-47C9-BFFC-B560B4C3628E}" dt="2023-05-03T15:20:49.601" v="6093" actId="47"/>
        <pc:sldMkLst>
          <pc:docMk/>
          <pc:sldMk cId="156933057" sldId="390"/>
        </pc:sldMkLst>
      </pc:sldChg>
      <pc:sldChg chg="add del">
        <pc:chgData name="Scruel Tao" userId="5ea5c98d59b44d4b" providerId="LiveId" clId="{22D4715F-6495-47C9-BFFC-B560B4C3628E}" dt="2023-05-03T16:10:59.673" v="6691" actId="47"/>
        <pc:sldMkLst>
          <pc:docMk/>
          <pc:sldMk cId="2689380733" sldId="390"/>
        </pc:sldMkLst>
      </pc:sldChg>
      <pc:sldChg chg="addSp delSp modSp add mod modTransition modClrScheme delAnim modAnim chgLayout">
        <pc:chgData name="Scruel Tao" userId="5ea5c98d59b44d4b" providerId="LiveId" clId="{22D4715F-6495-47C9-BFFC-B560B4C3628E}" dt="2023-05-07T17:31:52.715" v="11736" actId="700"/>
        <pc:sldMkLst>
          <pc:docMk/>
          <pc:sldMk cId="1988346051" sldId="391"/>
        </pc:sldMkLst>
        <pc:spChg chg="del mod">
          <ac:chgData name="Scruel Tao" userId="5ea5c98d59b44d4b" providerId="LiveId" clId="{22D4715F-6495-47C9-BFFC-B560B4C3628E}" dt="2023-05-07T17:28:49.602" v="11709" actId="478"/>
          <ac:spMkLst>
            <pc:docMk/>
            <pc:sldMk cId="1988346051" sldId="391"/>
            <ac:spMk id="2" creationId="{BAD162F0-2175-84E9-2387-55F669162449}"/>
          </ac:spMkLst>
        </pc:spChg>
        <pc:spChg chg="add del mod">
          <ac:chgData name="Scruel Tao" userId="5ea5c98d59b44d4b" providerId="LiveId" clId="{22D4715F-6495-47C9-BFFC-B560B4C3628E}" dt="2023-05-07T17:29:55.751" v="11725" actId="478"/>
          <ac:spMkLst>
            <pc:docMk/>
            <pc:sldMk cId="1988346051" sldId="391"/>
            <ac:spMk id="3" creationId="{9416CAC2-5382-9293-F7F9-CC2FF3F5D9CA}"/>
          </ac:spMkLst>
        </pc:spChg>
        <pc:spChg chg="add del mod">
          <ac:chgData name="Scruel Tao" userId="5ea5c98d59b44d4b" providerId="LiveId" clId="{22D4715F-6495-47C9-BFFC-B560B4C3628E}" dt="2023-05-03T16:08:17.937" v="6451" actId="21"/>
          <ac:spMkLst>
            <pc:docMk/>
            <pc:sldMk cId="1988346051" sldId="391"/>
            <ac:spMk id="3" creationId="{C04ABF16-1356-F0D1-2874-85A1A9F73F37}"/>
          </ac:spMkLst>
        </pc:spChg>
        <pc:spChg chg="add del mod ord">
          <ac:chgData name="Scruel Tao" userId="5ea5c98d59b44d4b" providerId="LiveId" clId="{22D4715F-6495-47C9-BFFC-B560B4C3628E}" dt="2023-05-07T17:29:57.082" v="11726"/>
          <ac:spMkLst>
            <pc:docMk/>
            <pc:sldMk cId="1988346051" sldId="391"/>
            <ac:spMk id="4" creationId="{01522FE8-435A-8860-C29C-89FA6A1A5CBC}"/>
          </ac:spMkLst>
        </pc:spChg>
        <pc:spChg chg="mod">
          <ac:chgData name="Scruel Tao" userId="5ea5c98d59b44d4b" providerId="LiveId" clId="{22D4715F-6495-47C9-BFFC-B560B4C3628E}" dt="2023-05-03T16:04:52.166" v="6370" actId="403"/>
          <ac:spMkLst>
            <pc:docMk/>
            <pc:sldMk cId="1988346051" sldId="391"/>
            <ac:spMk id="5" creationId="{F073467D-225B-AE8B-37FB-2C2581EA6DC0}"/>
          </ac:spMkLst>
        </pc:spChg>
        <pc:spChg chg="mod">
          <ac:chgData name="Scruel Tao" userId="5ea5c98d59b44d4b" providerId="LiveId" clId="{22D4715F-6495-47C9-BFFC-B560B4C3628E}" dt="2023-05-07T15:21:07.411" v="10690" actId="404"/>
          <ac:spMkLst>
            <pc:docMk/>
            <pc:sldMk cId="1988346051" sldId="391"/>
            <ac:spMk id="6" creationId="{3CF8B244-0465-98FA-67B0-35486CA50CAD}"/>
          </ac:spMkLst>
        </pc:spChg>
        <pc:spChg chg="add del mod ord">
          <ac:chgData name="Scruel Tao" userId="5ea5c98d59b44d4b" providerId="LiveId" clId="{22D4715F-6495-47C9-BFFC-B560B4C3628E}" dt="2023-05-07T17:29:48.690" v="11724" actId="478"/>
          <ac:spMkLst>
            <pc:docMk/>
            <pc:sldMk cId="1988346051" sldId="391"/>
            <ac:spMk id="7" creationId="{E9CE802C-4269-DBB9-4CA1-DBA9B7C21583}"/>
          </ac:spMkLst>
        </pc:spChg>
        <pc:spChg chg="add mod ord">
          <ac:chgData name="Scruel Tao" userId="5ea5c98d59b44d4b" providerId="LiveId" clId="{22D4715F-6495-47C9-BFFC-B560B4C3628E}" dt="2023-05-07T17:31:52.715" v="11736" actId="700"/>
          <ac:spMkLst>
            <pc:docMk/>
            <pc:sldMk cId="1988346051" sldId="391"/>
            <ac:spMk id="8" creationId="{6E1D120A-332E-0814-54FC-06EF9F7201E2}"/>
          </ac:spMkLst>
        </pc:spChg>
        <pc:spChg chg="add del mod ord">
          <ac:chgData name="Scruel Tao" userId="5ea5c98d59b44d4b" providerId="LiveId" clId="{22D4715F-6495-47C9-BFFC-B560B4C3628E}" dt="2023-05-07T17:30:56.451" v="11731" actId="700"/>
          <ac:spMkLst>
            <pc:docMk/>
            <pc:sldMk cId="1988346051" sldId="391"/>
            <ac:spMk id="9" creationId="{4EA7C9CC-4A30-81C2-20E5-F84CBD95AC31}"/>
          </ac:spMkLst>
        </pc:spChg>
        <pc:spChg chg="add del mod ord">
          <ac:chgData name="Scruel Tao" userId="5ea5c98d59b44d4b" providerId="LiveId" clId="{22D4715F-6495-47C9-BFFC-B560B4C3628E}" dt="2023-05-07T17:30:56.451" v="11731" actId="700"/>
          <ac:spMkLst>
            <pc:docMk/>
            <pc:sldMk cId="1988346051" sldId="391"/>
            <ac:spMk id="10" creationId="{CB6496E4-F464-D9D2-8DF0-0DAA6D9AC8FA}"/>
          </ac:spMkLst>
        </pc:spChg>
        <pc:spChg chg="add del mod ord">
          <ac:chgData name="Scruel Tao" userId="5ea5c98d59b44d4b" providerId="LiveId" clId="{22D4715F-6495-47C9-BFFC-B560B4C3628E}" dt="2023-05-07T17:31:52.715" v="11736" actId="700"/>
          <ac:spMkLst>
            <pc:docMk/>
            <pc:sldMk cId="1988346051" sldId="391"/>
            <ac:spMk id="11" creationId="{39720794-D146-10F3-E349-93C299EA7FB5}"/>
          </ac:spMkLst>
        </pc:spChg>
      </pc:sldChg>
      <pc:sldChg chg="addSp delSp modSp add mod modTransition modAnim chgLayout">
        <pc:chgData name="Scruel Tao" userId="5ea5c98d59b44d4b" providerId="LiveId" clId="{22D4715F-6495-47C9-BFFC-B560B4C3628E}" dt="2023-05-07T17:30:05.919" v="11727" actId="700"/>
        <pc:sldMkLst>
          <pc:docMk/>
          <pc:sldMk cId="2396616099" sldId="392"/>
        </pc:sldMkLst>
        <pc:spChg chg="del">
          <ac:chgData name="Scruel Tao" userId="5ea5c98d59b44d4b" providerId="LiveId" clId="{22D4715F-6495-47C9-BFFC-B560B4C3628E}" dt="2023-05-07T17:29:02.978" v="11713" actId="478"/>
          <ac:spMkLst>
            <pc:docMk/>
            <pc:sldMk cId="2396616099" sldId="392"/>
            <ac:spMk id="2" creationId="{BAD162F0-2175-84E9-2387-55F669162449}"/>
          </ac:spMkLst>
        </pc:spChg>
        <pc:spChg chg="add mod">
          <ac:chgData name="Scruel Tao" userId="5ea5c98d59b44d4b" providerId="LiveId" clId="{22D4715F-6495-47C9-BFFC-B560B4C3628E}" dt="2023-05-03T16:11:34.384" v="6702" actId="1076"/>
          <ac:spMkLst>
            <pc:docMk/>
            <pc:sldMk cId="2396616099" sldId="392"/>
            <ac:spMk id="3" creationId="{E3DF8BAF-4A89-8726-B3D1-0D004F91DA49}"/>
          </ac:spMkLst>
        </pc:spChg>
        <pc:spChg chg="mod">
          <ac:chgData name="Scruel Tao" userId="5ea5c98d59b44d4b" providerId="LiveId" clId="{22D4715F-6495-47C9-BFFC-B560B4C3628E}" dt="2023-05-07T16:46:15.026" v="11515" actId="20577"/>
          <ac:spMkLst>
            <pc:docMk/>
            <pc:sldMk cId="2396616099" sldId="392"/>
            <ac:spMk id="5" creationId="{F073467D-225B-AE8B-37FB-2C2581EA6DC0}"/>
          </ac:spMkLst>
        </pc:spChg>
        <pc:spChg chg="mod">
          <ac:chgData name="Scruel Tao" userId="5ea5c98d59b44d4b" providerId="LiveId" clId="{22D4715F-6495-47C9-BFFC-B560B4C3628E}" dt="2023-05-04T09:43:11.786" v="7775" actId="947"/>
          <ac:spMkLst>
            <pc:docMk/>
            <pc:sldMk cId="2396616099" sldId="392"/>
            <ac:spMk id="6" creationId="{3CF8B244-0465-98FA-67B0-35486CA50CAD}"/>
          </ac:spMkLst>
        </pc:spChg>
        <pc:spChg chg="add del">
          <ac:chgData name="Scruel Tao" userId="5ea5c98d59b44d4b" providerId="LiveId" clId="{22D4715F-6495-47C9-BFFC-B560B4C3628E}" dt="2023-05-07T16:45:28.899" v="11500" actId="22"/>
          <ac:spMkLst>
            <pc:docMk/>
            <pc:sldMk cId="2396616099" sldId="392"/>
            <ac:spMk id="7" creationId="{70D8C57C-9021-02B9-247C-7C2C9CE0A785}"/>
          </ac:spMkLst>
        </pc:spChg>
        <pc:spChg chg="add del mod">
          <ac:chgData name="Scruel Tao" userId="5ea5c98d59b44d4b" providerId="LiveId" clId="{22D4715F-6495-47C9-BFFC-B560B4C3628E}" dt="2023-05-07T17:29:00.850" v="11712" actId="478"/>
          <ac:spMkLst>
            <pc:docMk/>
            <pc:sldMk cId="2396616099" sldId="392"/>
            <ac:spMk id="10" creationId="{D95DCCF4-4C31-DAFA-7B67-7CD124922965}"/>
          </ac:spMkLst>
        </pc:spChg>
        <pc:spChg chg="add del mod">
          <ac:chgData name="Scruel Tao" userId="5ea5c98d59b44d4b" providerId="LiveId" clId="{22D4715F-6495-47C9-BFFC-B560B4C3628E}" dt="2023-05-07T17:29:04.632" v="11714"/>
          <ac:spMkLst>
            <pc:docMk/>
            <pc:sldMk cId="2396616099" sldId="392"/>
            <ac:spMk id="12" creationId="{805AA88E-DC69-7F26-3977-09A571251D3A}"/>
          </ac:spMkLst>
        </pc:spChg>
        <pc:spChg chg="add mod ord">
          <ac:chgData name="Scruel Tao" userId="5ea5c98d59b44d4b" providerId="LiveId" clId="{22D4715F-6495-47C9-BFFC-B560B4C3628E}" dt="2023-05-07T17:30:05.919" v="11727" actId="700"/>
          <ac:spMkLst>
            <pc:docMk/>
            <pc:sldMk cId="2396616099" sldId="392"/>
            <ac:spMk id="13" creationId="{561DAD37-79C7-1BCE-601A-6A4A4B0EF0DD}"/>
          </ac:spMkLst>
        </pc:spChg>
        <pc:picChg chg="add mod">
          <ac:chgData name="Scruel Tao" userId="5ea5c98d59b44d4b" providerId="LiveId" clId="{22D4715F-6495-47C9-BFFC-B560B4C3628E}" dt="2023-05-07T16:46:18.527" v="11516" actId="1076"/>
          <ac:picMkLst>
            <pc:docMk/>
            <pc:sldMk cId="2396616099" sldId="392"/>
            <ac:picMk id="9" creationId="{A2F954F8-BDFE-F612-B77B-7045CD2B1333}"/>
          </ac:picMkLst>
        </pc:picChg>
      </pc:sldChg>
      <pc:sldChg chg="addSp delSp modSp add mod modTransition modClrScheme modAnim chgLayout">
        <pc:chgData name="Scruel Tao" userId="5ea5c98d59b44d4b" providerId="LiveId" clId="{22D4715F-6495-47C9-BFFC-B560B4C3628E}" dt="2023-05-07T17:32:01.738" v="11738" actId="700"/>
        <pc:sldMkLst>
          <pc:docMk/>
          <pc:sldMk cId="173968474" sldId="393"/>
        </pc:sldMkLst>
        <pc:spChg chg="del">
          <ac:chgData name="Scruel Tao" userId="5ea5c98d59b44d4b" providerId="LiveId" clId="{22D4715F-6495-47C9-BFFC-B560B4C3628E}" dt="2023-05-07T17:29:12.649" v="11717" actId="478"/>
          <ac:spMkLst>
            <pc:docMk/>
            <pc:sldMk cId="173968474" sldId="393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3T16:11:38.947" v="6703" actId="1076"/>
          <ac:spMkLst>
            <pc:docMk/>
            <pc:sldMk cId="173968474" sldId="393"/>
            <ac:spMk id="3" creationId="{E3DF8BAF-4A89-8726-B3D1-0D004F91DA49}"/>
          </ac:spMkLst>
        </pc:spChg>
        <pc:spChg chg="mod">
          <ac:chgData name="Scruel Tao" userId="5ea5c98d59b44d4b" providerId="LiveId" clId="{22D4715F-6495-47C9-BFFC-B560B4C3628E}" dt="2023-05-07T15:21:27.245" v="10696" actId="20577"/>
          <ac:spMkLst>
            <pc:docMk/>
            <pc:sldMk cId="173968474" sldId="393"/>
            <ac:spMk id="5" creationId="{F073467D-225B-AE8B-37FB-2C2581EA6DC0}"/>
          </ac:spMkLst>
        </pc:spChg>
        <pc:spChg chg="mod">
          <ac:chgData name="Scruel Tao" userId="5ea5c98d59b44d4b" providerId="LiveId" clId="{22D4715F-6495-47C9-BFFC-B560B4C3628E}" dt="2023-05-04T09:43:20.363" v="7776" actId="947"/>
          <ac:spMkLst>
            <pc:docMk/>
            <pc:sldMk cId="173968474" sldId="393"/>
            <ac:spMk id="6" creationId="{3CF8B244-0465-98FA-67B0-35486CA50CAD}"/>
          </ac:spMkLst>
        </pc:spChg>
        <pc:spChg chg="add del mod">
          <ac:chgData name="Scruel Tao" userId="5ea5c98d59b44d4b" providerId="LiveId" clId="{22D4715F-6495-47C9-BFFC-B560B4C3628E}" dt="2023-05-07T17:29:13.723" v="11718"/>
          <ac:spMkLst>
            <pc:docMk/>
            <pc:sldMk cId="173968474" sldId="393"/>
            <ac:spMk id="7" creationId="{D8E0E507-F1A9-916C-CA85-0894E81F6985}"/>
          </ac:spMkLst>
        </pc:spChg>
        <pc:spChg chg="add mod ord">
          <ac:chgData name="Scruel Tao" userId="5ea5c98d59b44d4b" providerId="LiveId" clId="{22D4715F-6495-47C9-BFFC-B560B4C3628E}" dt="2023-05-07T17:32:01.738" v="11738" actId="700"/>
          <ac:spMkLst>
            <pc:docMk/>
            <pc:sldMk cId="173968474" sldId="393"/>
            <ac:spMk id="8" creationId="{336E566E-6B14-5827-24EC-473E3E3962E4}"/>
          </ac:spMkLst>
        </pc:spChg>
        <pc:spChg chg="add del mod ord">
          <ac:chgData name="Scruel Tao" userId="5ea5c98d59b44d4b" providerId="LiveId" clId="{22D4715F-6495-47C9-BFFC-B560B4C3628E}" dt="2023-05-07T17:32:01.738" v="11738" actId="700"/>
          <ac:spMkLst>
            <pc:docMk/>
            <pc:sldMk cId="173968474" sldId="393"/>
            <ac:spMk id="9" creationId="{BA1E90B1-8EFF-787D-3FC1-8A3C659A0632}"/>
          </ac:spMkLst>
        </pc:spChg>
      </pc:sldChg>
      <pc:sldChg chg="addSp delSp modSp add mod modTransition modClrScheme delAnim modAnim chgLayout">
        <pc:chgData name="Scruel Tao" userId="5ea5c98d59b44d4b" providerId="LiveId" clId="{22D4715F-6495-47C9-BFFC-B560B4C3628E}" dt="2023-05-07T17:32:06.646" v="11740" actId="700"/>
        <pc:sldMkLst>
          <pc:docMk/>
          <pc:sldMk cId="2421263859" sldId="394"/>
        </pc:sldMkLst>
        <pc:spChg chg="mod ord">
          <ac:chgData name="Scruel Tao" userId="5ea5c98d59b44d4b" providerId="LiveId" clId="{22D4715F-6495-47C9-BFFC-B560B4C3628E}" dt="2023-05-07T17:32:06.646" v="11740" actId="700"/>
          <ac:spMkLst>
            <pc:docMk/>
            <pc:sldMk cId="2421263859" sldId="394"/>
            <ac:spMk id="2" creationId="{BAD162F0-2175-84E9-2387-55F669162449}"/>
          </ac:spMkLst>
        </pc:spChg>
        <pc:spChg chg="add mod">
          <ac:chgData name="Scruel Tao" userId="5ea5c98d59b44d4b" providerId="LiveId" clId="{22D4715F-6495-47C9-BFFC-B560B4C3628E}" dt="2023-05-07T16:43:48.099" v="11494" actId="20577"/>
          <ac:spMkLst>
            <pc:docMk/>
            <pc:sldMk cId="2421263859" sldId="394"/>
            <ac:spMk id="3" creationId="{26BA3BCC-8AED-489C-6904-5569D6EC3B43}"/>
          </ac:spMkLst>
        </pc:spChg>
        <pc:spChg chg="del">
          <ac:chgData name="Scruel Tao" userId="5ea5c98d59b44d4b" providerId="LiveId" clId="{22D4715F-6495-47C9-BFFC-B560B4C3628E}" dt="2023-05-03T16:19:17.549" v="7218" actId="478"/>
          <ac:spMkLst>
            <pc:docMk/>
            <pc:sldMk cId="2421263859" sldId="394"/>
            <ac:spMk id="3" creationId="{E3DF8BAF-4A89-8726-B3D1-0D004F91DA49}"/>
          </ac:spMkLst>
        </pc:spChg>
        <pc:spChg chg="add del mod">
          <ac:chgData name="Scruel Tao" userId="5ea5c98d59b44d4b" providerId="LiveId" clId="{22D4715F-6495-47C9-BFFC-B560B4C3628E}" dt="2023-05-05T16:47:48.710" v="7951" actId="21"/>
          <ac:spMkLst>
            <pc:docMk/>
            <pc:sldMk cId="2421263859" sldId="394"/>
            <ac:spMk id="4" creationId="{F0588036-91DC-105F-6915-7C7E6260F812}"/>
          </ac:spMkLst>
        </pc:spChg>
        <pc:spChg chg="mod">
          <ac:chgData name="Scruel Tao" userId="5ea5c98d59b44d4b" providerId="LiveId" clId="{22D4715F-6495-47C9-BFFC-B560B4C3628E}" dt="2023-05-03T16:21:57.526" v="7290" actId="20577"/>
          <ac:spMkLst>
            <pc:docMk/>
            <pc:sldMk cId="2421263859" sldId="394"/>
            <ac:spMk id="5" creationId="{F073467D-225B-AE8B-37FB-2C2581EA6DC0}"/>
          </ac:spMkLst>
        </pc:spChg>
        <pc:spChg chg="mod">
          <ac:chgData name="Scruel Tao" userId="5ea5c98d59b44d4b" providerId="LiveId" clId="{22D4715F-6495-47C9-BFFC-B560B4C3628E}" dt="2023-05-07T16:43:46.286" v="11493" actId="20577"/>
          <ac:spMkLst>
            <pc:docMk/>
            <pc:sldMk cId="2421263859" sldId="394"/>
            <ac:spMk id="6" creationId="{3CF8B244-0465-98FA-67B0-35486CA50CAD}"/>
          </ac:spMkLst>
        </pc:spChg>
        <pc:spChg chg="add del mod">
          <ac:chgData name="Scruel Tao" userId="5ea5c98d59b44d4b" providerId="LiveId" clId="{22D4715F-6495-47C9-BFFC-B560B4C3628E}" dt="2023-05-03T16:21:52.843" v="7285" actId="478"/>
          <ac:spMkLst>
            <pc:docMk/>
            <pc:sldMk cId="2421263859" sldId="394"/>
            <ac:spMk id="7" creationId="{C8EF122A-F20A-4145-F101-8A61811774D7}"/>
          </ac:spMkLst>
        </pc:spChg>
        <pc:spChg chg="add mod">
          <ac:chgData name="Scruel Tao" userId="5ea5c98d59b44d4b" providerId="LiveId" clId="{22D4715F-6495-47C9-BFFC-B560B4C3628E}" dt="2023-05-07T16:48:19.185" v="11563" actId="1076"/>
          <ac:spMkLst>
            <pc:docMk/>
            <pc:sldMk cId="2421263859" sldId="394"/>
            <ac:spMk id="8" creationId="{E9515FFA-C957-EFEE-5826-F3ECC8685F66}"/>
          </ac:spMkLst>
        </pc:spChg>
        <pc:spChg chg="add del mod">
          <ac:chgData name="Scruel Tao" userId="5ea5c98d59b44d4b" providerId="LiveId" clId="{22D4715F-6495-47C9-BFFC-B560B4C3628E}" dt="2023-05-07T16:47:48.741" v="11552" actId="21"/>
          <ac:spMkLst>
            <pc:docMk/>
            <pc:sldMk cId="2421263859" sldId="394"/>
            <ac:spMk id="9" creationId="{260C67BF-B5E7-EEC8-D1E5-AE0002297369}"/>
          </ac:spMkLst>
        </pc:spChg>
        <pc:spChg chg="add del mod ord">
          <ac:chgData name="Scruel Tao" userId="5ea5c98d59b44d4b" providerId="LiveId" clId="{22D4715F-6495-47C9-BFFC-B560B4C3628E}" dt="2023-05-07T17:32:06.646" v="11740" actId="700"/>
          <ac:spMkLst>
            <pc:docMk/>
            <pc:sldMk cId="2421263859" sldId="394"/>
            <ac:spMk id="10" creationId="{3A32E475-F473-7418-1032-DBC8AFA37E6B}"/>
          </ac:spMkLst>
        </pc:spChg>
        <pc:picChg chg="add mod">
          <ac:chgData name="Scruel Tao" userId="5ea5c98d59b44d4b" providerId="LiveId" clId="{22D4715F-6495-47C9-BFFC-B560B4C3628E}" dt="2023-05-07T16:48:09.568" v="11561" actId="1076"/>
          <ac:picMkLst>
            <pc:docMk/>
            <pc:sldMk cId="2421263859" sldId="394"/>
            <ac:picMk id="7" creationId="{59264A6C-4934-63B9-6A1E-D6F1B63F9413}"/>
          </ac:picMkLst>
        </pc:picChg>
      </pc:sldChg>
      <pc:sldChg chg="add del">
        <pc:chgData name="Scruel Tao" userId="5ea5c98d59b44d4b" providerId="LiveId" clId="{22D4715F-6495-47C9-BFFC-B560B4C3628E}" dt="2023-05-03T16:23:14.594" v="7420" actId="47"/>
        <pc:sldMkLst>
          <pc:docMk/>
          <pc:sldMk cId="1717160698" sldId="395"/>
        </pc:sldMkLst>
      </pc:sldChg>
      <pc:sldChg chg="addSp delSp modSp add mod modTransition modAnim chgLayout modNotesTx">
        <pc:chgData name="Scruel Tao" userId="5ea5c98d59b44d4b" providerId="LiveId" clId="{22D4715F-6495-47C9-BFFC-B560B4C3628E}" dt="2023-05-07T17:34:08.634" v="11774" actId="1076"/>
        <pc:sldMkLst>
          <pc:docMk/>
          <pc:sldMk cId="1736491660" sldId="395"/>
        </pc:sldMkLst>
        <pc:spChg chg="mod ord">
          <ac:chgData name="Scruel Tao" userId="5ea5c98d59b44d4b" providerId="LiveId" clId="{22D4715F-6495-47C9-BFFC-B560B4C3628E}" dt="2023-05-07T17:32:14.631" v="11741" actId="700"/>
          <ac:spMkLst>
            <pc:docMk/>
            <pc:sldMk cId="1736491660" sldId="395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7T17:34:05.644" v="11773" actId="1076"/>
          <ac:spMkLst>
            <pc:docMk/>
            <pc:sldMk cId="1736491660" sldId="395"/>
            <ac:spMk id="3" creationId="{E3DF8BAF-4A89-8726-B3D1-0D004F91DA49}"/>
          </ac:spMkLst>
        </pc:spChg>
        <pc:spChg chg="mod">
          <ac:chgData name="Scruel Tao" userId="5ea5c98d59b44d4b" providerId="LiveId" clId="{22D4715F-6495-47C9-BFFC-B560B4C3628E}" dt="2023-05-07T15:41:44.285" v="10850" actId="20577"/>
          <ac:spMkLst>
            <pc:docMk/>
            <pc:sldMk cId="1736491660" sldId="395"/>
            <ac:spMk id="5" creationId="{F073467D-225B-AE8B-37FB-2C2581EA6DC0}"/>
          </ac:spMkLst>
        </pc:spChg>
        <pc:spChg chg="mod">
          <ac:chgData name="Scruel Tao" userId="5ea5c98d59b44d4b" providerId="LiveId" clId="{22D4715F-6495-47C9-BFFC-B560B4C3628E}" dt="2023-05-07T17:34:02.351" v="11772" actId="1076"/>
          <ac:spMkLst>
            <pc:docMk/>
            <pc:sldMk cId="1736491660" sldId="395"/>
            <ac:spMk id="6" creationId="{3CF8B244-0465-98FA-67B0-35486CA50CAD}"/>
          </ac:spMkLst>
        </pc:spChg>
        <pc:spChg chg="add del">
          <ac:chgData name="Scruel Tao" userId="5ea5c98d59b44d4b" providerId="LiveId" clId="{22D4715F-6495-47C9-BFFC-B560B4C3628E}" dt="2023-05-03T16:27:21.204" v="7513" actId="22"/>
          <ac:spMkLst>
            <pc:docMk/>
            <pc:sldMk cId="1736491660" sldId="395"/>
            <ac:spMk id="7" creationId="{514A2C8D-AD49-0181-FC43-76802B3A2C1F}"/>
          </ac:spMkLst>
        </pc:spChg>
        <pc:spChg chg="add mod">
          <ac:chgData name="Scruel Tao" userId="5ea5c98d59b44d4b" providerId="LiveId" clId="{22D4715F-6495-47C9-BFFC-B560B4C3628E}" dt="2023-05-07T17:34:08.634" v="11774" actId="1076"/>
          <ac:spMkLst>
            <pc:docMk/>
            <pc:sldMk cId="1736491660" sldId="395"/>
            <ac:spMk id="8" creationId="{07180EEA-1DAB-6357-27B4-2F4D62573615}"/>
          </ac:spMkLst>
        </pc:spChg>
      </pc:sldChg>
      <pc:sldChg chg="add del">
        <pc:chgData name="Scruel Tao" userId="5ea5c98d59b44d4b" providerId="LiveId" clId="{22D4715F-6495-47C9-BFFC-B560B4C3628E}" dt="2023-05-03T16:30:40.893" v="7635" actId="2696"/>
        <pc:sldMkLst>
          <pc:docMk/>
          <pc:sldMk cId="166241340" sldId="396"/>
        </pc:sldMkLst>
      </pc:sldChg>
      <pc:sldChg chg="add del">
        <pc:chgData name="Scruel Tao" userId="5ea5c98d59b44d4b" providerId="LiveId" clId="{22D4715F-6495-47C9-BFFC-B560B4C3628E}" dt="2023-05-05T02:30:08.821" v="7783" actId="47"/>
        <pc:sldMkLst>
          <pc:docMk/>
          <pc:sldMk cId="3161108256" sldId="396"/>
        </pc:sldMkLst>
      </pc:sldChg>
      <pc:sldChg chg="add del">
        <pc:chgData name="Scruel Tao" userId="5ea5c98d59b44d4b" providerId="LiveId" clId="{22D4715F-6495-47C9-BFFC-B560B4C3628E}" dt="2023-05-04T18:26:27.937" v="7785" actId="47"/>
        <pc:sldMkLst>
          <pc:docMk/>
          <pc:sldMk cId="3913107339" sldId="397"/>
        </pc:sldMkLst>
      </pc:sldChg>
      <pc:sldChg chg="add modTransition">
        <pc:chgData name="Scruel Tao" userId="5ea5c98d59b44d4b" providerId="LiveId" clId="{22D4715F-6495-47C9-BFFC-B560B4C3628E}" dt="2023-05-05T15:53:59.603" v="7787"/>
        <pc:sldMkLst>
          <pc:docMk/>
          <pc:sldMk cId="3625446739" sldId="398"/>
        </pc:sldMkLst>
      </pc:sldChg>
      <pc:sldChg chg="addSp delSp modSp add mod delAnim modAnim chgLayout">
        <pc:chgData name="Scruel Tao" userId="5ea5c98d59b44d4b" providerId="LiveId" clId="{22D4715F-6495-47C9-BFFC-B560B4C3628E}" dt="2023-05-07T17:32:37.341" v="11742" actId="700"/>
        <pc:sldMkLst>
          <pc:docMk/>
          <pc:sldMk cId="1904043404" sldId="399"/>
        </pc:sldMkLst>
        <pc:spChg chg="mod ord">
          <ac:chgData name="Scruel Tao" userId="5ea5c98d59b44d4b" providerId="LiveId" clId="{22D4715F-6495-47C9-BFFC-B560B4C3628E}" dt="2023-05-07T17:32:37.341" v="11742" actId="700"/>
          <ac:spMkLst>
            <pc:docMk/>
            <pc:sldMk cId="1904043404" sldId="399"/>
            <ac:spMk id="2" creationId="{BAD162F0-2175-84E9-2387-55F669162449}"/>
          </ac:spMkLst>
        </pc:spChg>
        <pc:spChg chg="add del mod">
          <ac:chgData name="Scruel Tao" userId="5ea5c98d59b44d4b" providerId="LiveId" clId="{22D4715F-6495-47C9-BFFC-B560B4C3628E}" dt="2023-05-07T17:09:52.242" v="11593" actId="478"/>
          <ac:spMkLst>
            <pc:docMk/>
            <pc:sldMk cId="1904043404" sldId="399"/>
            <ac:spMk id="3" creationId="{9B99E8B3-B6D4-2182-99F1-DCED59B2CDD5}"/>
          </ac:spMkLst>
        </pc:spChg>
        <pc:spChg chg="del mod">
          <ac:chgData name="Scruel Tao" userId="5ea5c98d59b44d4b" providerId="LiveId" clId="{22D4715F-6495-47C9-BFFC-B560B4C3628E}" dt="2023-05-05T16:47:53.069" v="7953" actId="21"/>
          <ac:spMkLst>
            <pc:docMk/>
            <pc:sldMk cId="1904043404" sldId="399"/>
            <ac:spMk id="4" creationId="{F0588036-91DC-105F-6915-7C7E6260F812}"/>
          </ac:spMkLst>
        </pc:spChg>
        <pc:spChg chg="mod">
          <ac:chgData name="Scruel Tao" userId="5ea5c98d59b44d4b" providerId="LiveId" clId="{22D4715F-6495-47C9-BFFC-B560B4C3628E}" dt="2023-05-07T17:09:55.690" v="11594" actId="21"/>
          <ac:spMkLst>
            <pc:docMk/>
            <pc:sldMk cId="1904043404" sldId="399"/>
            <ac:spMk id="5" creationId="{F073467D-225B-AE8B-37FB-2C2581EA6DC0}"/>
          </ac:spMkLst>
        </pc:spChg>
        <pc:spChg chg="mod">
          <ac:chgData name="Scruel Tao" userId="5ea5c98d59b44d4b" providerId="LiveId" clId="{22D4715F-6495-47C9-BFFC-B560B4C3628E}" dt="2023-05-07T17:09:29.675" v="11589"/>
          <ac:spMkLst>
            <pc:docMk/>
            <pc:sldMk cId="1904043404" sldId="399"/>
            <ac:spMk id="6" creationId="{3CF8B244-0465-98FA-67B0-35486CA50CAD}"/>
          </ac:spMkLst>
        </pc:spChg>
        <pc:spChg chg="add del mod">
          <ac:chgData name="Scruel Tao" userId="5ea5c98d59b44d4b" providerId="LiveId" clId="{22D4715F-6495-47C9-BFFC-B560B4C3628E}" dt="2023-05-07T17:09:21.170" v="11588" actId="21"/>
          <ac:spMkLst>
            <pc:docMk/>
            <pc:sldMk cId="1904043404" sldId="399"/>
            <ac:spMk id="7" creationId="{A8759E76-F8D4-3E82-7689-BCB72F5A542F}"/>
          </ac:spMkLst>
        </pc:spChg>
        <pc:spChg chg="del">
          <ac:chgData name="Scruel Tao" userId="5ea5c98d59b44d4b" providerId="LiveId" clId="{22D4715F-6495-47C9-BFFC-B560B4C3628E}" dt="2023-05-05T16:51:38.065" v="8264" actId="21"/>
          <ac:spMkLst>
            <pc:docMk/>
            <pc:sldMk cId="1904043404" sldId="399"/>
            <ac:spMk id="9" creationId="{260C67BF-B5E7-EEC8-D1E5-AE0002297369}"/>
          </ac:spMkLst>
        </pc:spChg>
        <pc:picChg chg="add del mod">
          <ac:chgData name="Scruel Tao" userId="5ea5c98d59b44d4b" providerId="LiveId" clId="{22D4715F-6495-47C9-BFFC-B560B4C3628E}" dt="2023-05-07T17:08:13.978" v="11573" actId="478"/>
          <ac:picMkLst>
            <pc:docMk/>
            <pc:sldMk cId="1904043404" sldId="399"/>
            <ac:picMk id="8" creationId="{3C585C98-2FCF-EA98-808A-A2891F56E000}"/>
          </ac:picMkLst>
        </pc:picChg>
        <pc:picChg chg="add mod">
          <ac:chgData name="Scruel Tao" userId="5ea5c98d59b44d4b" providerId="LiveId" clId="{22D4715F-6495-47C9-BFFC-B560B4C3628E}" dt="2023-05-07T17:11:28.724" v="11615" actId="14100"/>
          <ac:picMkLst>
            <pc:docMk/>
            <pc:sldMk cId="1904043404" sldId="399"/>
            <ac:picMk id="10" creationId="{4148A9E4-ECF7-F1AF-FB42-27DB2DA140AC}"/>
          </ac:picMkLst>
        </pc:picChg>
      </pc:sldChg>
      <pc:sldChg chg="modSp add del mod ord modAnim">
        <pc:chgData name="Scruel Tao" userId="5ea5c98d59b44d4b" providerId="LiveId" clId="{22D4715F-6495-47C9-BFFC-B560B4C3628E}" dt="2023-05-07T15:42:19.227" v="10853" actId="47"/>
        <pc:sldMkLst>
          <pc:docMk/>
          <pc:sldMk cId="2935674212" sldId="400"/>
        </pc:sldMkLst>
        <pc:spChg chg="mod">
          <ac:chgData name="Scruel Tao" userId="5ea5c98d59b44d4b" providerId="LiveId" clId="{22D4715F-6495-47C9-BFFC-B560B4C3628E}" dt="2023-05-05T16:55:21.917" v="8435"/>
          <ac:spMkLst>
            <pc:docMk/>
            <pc:sldMk cId="2935674212" sldId="400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6T08:31:32.730" v="8940" actId="20577"/>
          <ac:spMkLst>
            <pc:docMk/>
            <pc:sldMk cId="2935674212" sldId="400"/>
            <ac:spMk id="5" creationId="{F073467D-225B-AE8B-37FB-2C2581EA6DC0}"/>
          </ac:spMkLst>
        </pc:spChg>
      </pc:sldChg>
      <pc:sldChg chg="addSp delSp modSp add mod modClrScheme delAnim chgLayout">
        <pc:chgData name="Scruel Tao" userId="5ea5c98d59b44d4b" providerId="LiveId" clId="{22D4715F-6495-47C9-BFFC-B560B4C3628E}" dt="2023-05-07T17:32:42.587" v="11744" actId="700"/>
        <pc:sldMkLst>
          <pc:docMk/>
          <pc:sldMk cId="4294377887" sldId="401"/>
        </pc:sldMkLst>
        <pc:spChg chg="mod ord">
          <ac:chgData name="Scruel Tao" userId="5ea5c98d59b44d4b" providerId="LiveId" clId="{22D4715F-6495-47C9-BFFC-B560B4C3628E}" dt="2023-05-07T17:32:42.587" v="11744" actId="700"/>
          <ac:spMkLst>
            <pc:docMk/>
            <pc:sldMk cId="4294377887" sldId="401"/>
            <ac:spMk id="2" creationId="{BAD162F0-2175-84E9-2387-55F669162449}"/>
          </ac:spMkLst>
        </pc:spChg>
        <pc:spChg chg="del">
          <ac:chgData name="Scruel Tao" userId="5ea5c98d59b44d4b" providerId="LiveId" clId="{22D4715F-6495-47C9-BFFC-B560B4C3628E}" dt="2023-05-05T16:56:01.701" v="8445" actId="21"/>
          <ac:spMkLst>
            <pc:docMk/>
            <pc:sldMk cId="4294377887" sldId="401"/>
            <ac:spMk id="3" creationId="{9B99E8B3-B6D4-2182-99F1-DCED59B2CDD5}"/>
          </ac:spMkLst>
        </pc:spChg>
        <pc:spChg chg="add mod ord">
          <ac:chgData name="Scruel Tao" userId="5ea5c98d59b44d4b" providerId="LiveId" clId="{22D4715F-6495-47C9-BFFC-B560B4C3628E}" dt="2023-05-07T17:32:42.587" v="11744" actId="700"/>
          <ac:spMkLst>
            <pc:docMk/>
            <pc:sldMk cId="4294377887" sldId="401"/>
            <ac:spMk id="4" creationId="{D773E190-CEB4-3811-FE59-2B86F28111C3}"/>
          </ac:spMkLst>
        </pc:spChg>
        <pc:spChg chg="mod">
          <ac:chgData name="Scruel Tao" userId="5ea5c98d59b44d4b" providerId="LiveId" clId="{22D4715F-6495-47C9-BFFC-B560B4C3628E}" dt="2023-05-05T16:55:58.550" v="8443" actId="21"/>
          <ac:spMkLst>
            <pc:docMk/>
            <pc:sldMk cId="4294377887" sldId="401"/>
            <ac:spMk id="5" creationId="{F073467D-225B-AE8B-37FB-2C2581EA6DC0}"/>
          </ac:spMkLst>
        </pc:spChg>
        <pc:spChg chg="del">
          <ac:chgData name="Scruel Tao" userId="5ea5c98d59b44d4b" providerId="LiveId" clId="{22D4715F-6495-47C9-BFFC-B560B4C3628E}" dt="2023-05-05T16:56:00.691" v="8444" actId="21"/>
          <ac:spMkLst>
            <pc:docMk/>
            <pc:sldMk cId="4294377887" sldId="401"/>
            <ac:spMk id="6" creationId="{3CF8B244-0465-98FA-67B0-35486CA50CAD}"/>
          </ac:spMkLst>
        </pc:spChg>
        <pc:spChg chg="del">
          <ac:chgData name="Scruel Tao" userId="5ea5c98d59b44d4b" providerId="LiveId" clId="{22D4715F-6495-47C9-BFFC-B560B4C3628E}" dt="2023-05-05T16:56:08.524" v="8449" actId="21"/>
          <ac:spMkLst>
            <pc:docMk/>
            <pc:sldMk cId="4294377887" sldId="401"/>
            <ac:spMk id="7" creationId="{A8759E76-F8D4-3E82-7689-BCB72F5A542F}"/>
          </ac:spMkLst>
        </pc:spChg>
      </pc:sldChg>
      <pc:sldChg chg="modSp add del mod">
        <pc:chgData name="Scruel Tao" userId="5ea5c98d59b44d4b" providerId="LiveId" clId="{22D4715F-6495-47C9-BFFC-B560B4C3628E}" dt="2023-05-05T17:00:56.261" v="8757" actId="2696"/>
        <pc:sldMkLst>
          <pc:docMk/>
          <pc:sldMk cId="3350983793" sldId="402"/>
        </pc:sldMkLst>
        <pc:spChg chg="mod">
          <ac:chgData name="Scruel Tao" userId="5ea5c98d59b44d4b" providerId="LiveId" clId="{22D4715F-6495-47C9-BFFC-B560B4C3628E}" dt="2023-05-05T16:56:57.882" v="8512" actId="20577"/>
          <ac:spMkLst>
            <pc:docMk/>
            <pc:sldMk cId="3350983793" sldId="402"/>
            <ac:spMk id="2" creationId="{BAD162F0-2175-84E9-2387-55F669162449}"/>
          </ac:spMkLst>
        </pc:spChg>
      </pc:sldChg>
      <pc:sldChg chg="modSp add del mod">
        <pc:chgData name="Scruel Tao" userId="5ea5c98d59b44d4b" providerId="LiveId" clId="{22D4715F-6495-47C9-BFFC-B560B4C3628E}" dt="2023-05-05T17:06:44.478" v="8838" actId="2696"/>
        <pc:sldMkLst>
          <pc:docMk/>
          <pc:sldMk cId="4176958677" sldId="403"/>
        </pc:sldMkLst>
        <pc:spChg chg="mod">
          <ac:chgData name="Scruel Tao" userId="5ea5c98d59b44d4b" providerId="LiveId" clId="{22D4715F-6495-47C9-BFFC-B560B4C3628E}" dt="2023-05-05T16:57:13.057" v="8521" actId="20577"/>
          <ac:spMkLst>
            <pc:docMk/>
            <pc:sldMk cId="4176958677" sldId="403"/>
            <ac:spMk id="2" creationId="{BAD162F0-2175-84E9-2387-55F669162449}"/>
          </ac:spMkLst>
        </pc:spChg>
      </pc:sldChg>
      <pc:sldChg chg="modSp add del mod">
        <pc:chgData name="Scruel Tao" userId="5ea5c98d59b44d4b" providerId="LiveId" clId="{22D4715F-6495-47C9-BFFC-B560B4C3628E}" dt="2023-05-05T17:06:49.093" v="8841" actId="2696"/>
        <pc:sldMkLst>
          <pc:docMk/>
          <pc:sldMk cId="1885626872" sldId="404"/>
        </pc:sldMkLst>
        <pc:spChg chg="mod">
          <ac:chgData name="Scruel Tao" userId="5ea5c98d59b44d4b" providerId="LiveId" clId="{22D4715F-6495-47C9-BFFC-B560B4C3628E}" dt="2023-05-05T17:06:46.450" v="8839" actId="21"/>
          <ac:spMkLst>
            <pc:docMk/>
            <pc:sldMk cId="1885626872" sldId="404"/>
            <ac:spMk id="2" creationId="{BAD162F0-2175-84E9-2387-55F669162449}"/>
          </ac:spMkLst>
        </pc:spChg>
      </pc:sldChg>
      <pc:sldChg chg="addSp delSp modSp add mod delAnim modAnim chgLayout">
        <pc:chgData name="Scruel Tao" userId="5ea5c98d59b44d4b" providerId="LiveId" clId="{22D4715F-6495-47C9-BFFC-B560B4C3628E}" dt="2023-05-08T02:23:59.303" v="11939" actId="14826"/>
        <pc:sldMkLst>
          <pc:docMk/>
          <pc:sldMk cId="4192707226" sldId="405"/>
        </pc:sldMkLst>
        <pc:spChg chg="mod ord">
          <ac:chgData name="Scruel Tao" userId="5ea5c98d59b44d4b" providerId="LiveId" clId="{22D4715F-6495-47C9-BFFC-B560B4C3628E}" dt="2023-05-07T17:32:46.580" v="11745" actId="700"/>
          <ac:spMkLst>
            <pc:docMk/>
            <pc:sldMk cId="4192707226" sldId="405"/>
            <ac:spMk id="2" creationId="{BAD162F0-2175-84E9-2387-55F669162449}"/>
          </ac:spMkLst>
        </pc:spChg>
        <pc:spChg chg="del mod">
          <ac:chgData name="Scruel Tao" userId="5ea5c98d59b44d4b" providerId="LiveId" clId="{22D4715F-6495-47C9-BFFC-B560B4C3628E}" dt="2023-05-07T17:11:08.411" v="11612" actId="21"/>
          <ac:spMkLst>
            <pc:docMk/>
            <pc:sldMk cId="4192707226" sldId="405"/>
            <ac:spMk id="3" creationId="{9B99E8B3-B6D4-2182-99F1-DCED59B2CDD5}"/>
          </ac:spMkLst>
        </pc:spChg>
        <pc:spChg chg="mod">
          <ac:chgData name="Scruel Tao" userId="5ea5c98d59b44d4b" providerId="LiveId" clId="{22D4715F-6495-47C9-BFFC-B560B4C3628E}" dt="2023-05-07T17:11:06.501" v="11611" actId="21"/>
          <ac:spMkLst>
            <pc:docMk/>
            <pc:sldMk cId="4192707226" sldId="405"/>
            <ac:spMk id="5" creationId="{F073467D-225B-AE8B-37FB-2C2581EA6DC0}"/>
          </ac:spMkLst>
        </pc:spChg>
        <pc:spChg chg="mod">
          <ac:chgData name="Scruel Tao" userId="5ea5c98d59b44d4b" providerId="LiveId" clId="{22D4715F-6495-47C9-BFFC-B560B4C3628E}" dt="2023-05-07T17:11:04.508" v="11610" actId="21"/>
          <ac:spMkLst>
            <pc:docMk/>
            <pc:sldMk cId="4192707226" sldId="405"/>
            <ac:spMk id="6" creationId="{3CF8B244-0465-98FA-67B0-35486CA50CAD}"/>
          </ac:spMkLst>
        </pc:spChg>
        <pc:spChg chg="del mod">
          <ac:chgData name="Scruel Tao" userId="5ea5c98d59b44d4b" providerId="LiveId" clId="{22D4715F-6495-47C9-BFFC-B560B4C3628E}" dt="2023-05-07T17:35:03.315" v="11793" actId="21"/>
          <ac:spMkLst>
            <pc:docMk/>
            <pc:sldMk cId="4192707226" sldId="405"/>
            <ac:spMk id="7" creationId="{A8759E76-F8D4-3E82-7689-BCB72F5A542F}"/>
          </ac:spMkLst>
        </pc:spChg>
        <pc:spChg chg="add mod">
          <ac:chgData name="Scruel Tao" userId="5ea5c98d59b44d4b" providerId="LiveId" clId="{22D4715F-6495-47C9-BFFC-B560B4C3628E}" dt="2023-05-07T17:35:05.252" v="11794" actId="1035"/>
          <ac:spMkLst>
            <pc:docMk/>
            <pc:sldMk cId="4192707226" sldId="405"/>
            <ac:spMk id="9" creationId="{B4C2A54D-5ACD-D4B3-C9EB-8A99B409D649}"/>
          </ac:spMkLst>
        </pc:spChg>
        <pc:picChg chg="add mod">
          <ac:chgData name="Scruel Tao" userId="5ea5c98d59b44d4b" providerId="LiveId" clId="{22D4715F-6495-47C9-BFFC-B560B4C3628E}" dt="2023-05-08T02:23:59.303" v="11939" actId="14826"/>
          <ac:picMkLst>
            <pc:docMk/>
            <pc:sldMk cId="4192707226" sldId="405"/>
            <ac:picMk id="8" creationId="{A3E4E049-3E0D-B3E9-4BAE-6211AA58AF14}"/>
          </ac:picMkLst>
        </pc:picChg>
      </pc:sldChg>
      <pc:sldChg chg="modSp add del mod modAnim">
        <pc:chgData name="Scruel Tao" userId="5ea5c98d59b44d4b" providerId="LiveId" clId="{22D4715F-6495-47C9-BFFC-B560B4C3628E}" dt="2023-05-07T15:49:25.405" v="11196" actId="47"/>
        <pc:sldMkLst>
          <pc:docMk/>
          <pc:sldMk cId="2937853788" sldId="406"/>
        </pc:sldMkLst>
        <pc:spChg chg="mod">
          <ac:chgData name="Scruel Tao" userId="5ea5c98d59b44d4b" providerId="LiveId" clId="{22D4715F-6495-47C9-BFFC-B560B4C3628E}" dt="2023-05-05T17:01:04.370" v="8758"/>
          <ac:spMkLst>
            <pc:docMk/>
            <pc:sldMk cId="2937853788" sldId="406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5T17:03:14.198" v="8795" actId="1076"/>
          <ac:spMkLst>
            <pc:docMk/>
            <pc:sldMk cId="2937853788" sldId="406"/>
            <ac:spMk id="3" creationId="{E3DF8BAF-4A89-8726-B3D1-0D004F91DA49}"/>
          </ac:spMkLst>
        </pc:spChg>
        <pc:spChg chg="mod">
          <ac:chgData name="Scruel Tao" userId="5ea5c98d59b44d4b" providerId="LiveId" clId="{22D4715F-6495-47C9-BFFC-B560B4C3628E}" dt="2023-05-05T17:02:38.959" v="8790" actId="21"/>
          <ac:spMkLst>
            <pc:docMk/>
            <pc:sldMk cId="2937853788" sldId="406"/>
            <ac:spMk id="5" creationId="{F073467D-225B-AE8B-37FB-2C2581EA6DC0}"/>
          </ac:spMkLst>
        </pc:spChg>
        <pc:spChg chg="mod">
          <ac:chgData name="Scruel Tao" userId="5ea5c98d59b44d4b" providerId="LiveId" clId="{22D4715F-6495-47C9-BFFC-B560B4C3628E}" dt="2023-05-05T17:03:05.685" v="8794" actId="20577"/>
          <ac:spMkLst>
            <pc:docMk/>
            <pc:sldMk cId="2937853788" sldId="406"/>
            <ac:spMk id="6" creationId="{3CF8B244-0465-98FA-67B0-35486CA50CAD}"/>
          </ac:spMkLst>
        </pc:spChg>
        <pc:spChg chg="mod">
          <ac:chgData name="Scruel Tao" userId="5ea5c98d59b44d4b" providerId="LiveId" clId="{22D4715F-6495-47C9-BFFC-B560B4C3628E}" dt="2023-05-05T17:02:37.495" v="8789" actId="1076"/>
          <ac:spMkLst>
            <pc:docMk/>
            <pc:sldMk cId="2937853788" sldId="406"/>
            <ac:spMk id="8" creationId="{07180EEA-1DAB-6357-27B4-2F4D62573615}"/>
          </ac:spMkLst>
        </pc:spChg>
      </pc:sldChg>
      <pc:sldChg chg="addSp modSp add del mod modAnim">
        <pc:chgData name="Scruel Tao" userId="5ea5c98d59b44d4b" providerId="LiveId" clId="{22D4715F-6495-47C9-BFFC-B560B4C3628E}" dt="2023-05-07T15:54:19.029" v="11482" actId="47"/>
        <pc:sldMkLst>
          <pc:docMk/>
          <pc:sldMk cId="144079082" sldId="407"/>
        </pc:sldMkLst>
        <pc:spChg chg="mod">
          <ac:chgData name="Scruel Tao" userId="5ea5c98d59b44d4b" providerId="LiveId" clId="{22D4715F-6495-47C9-BFFC-B560B4C3628E}" dt="2023-05-05T17:06:47.914" v="8840"/>
          <ac:spMkLst>
            <pc:docMk/>
            <pc:sldMk cId="144079082" sldId="407"/>
            <ac:spMk id="2" creationId="{BAD162F0-2175-84E9-2387-55F669162449}"/>
          </ac:spMkLst>
        </pc:spChg>
        <pc:spChg chg="add mod">
          <ac:chgData name="Scruel Tao" userId="5ea5c98d59b44d4b" providerId="LiveId" clId="{22D4715F-6495-47C9-BFFC-B560B4C3628E}" dt="2023-05-05T17:06:28.541" v="8837" actId="1076"/>
          <ac:spMkLst>
            <pc:docMk/>
            <pc:sldMk cId="144079082" sldId="407"/>
            <ac:spMk id="4" creationId="{82D8369A-ED6C-FD7D-2C7C-2612BC135133}"/>
          </ac:spMkLst>
        </pc:spChg>
        <pc:spChg chg="mod">
          <ac:chgData name="Scruel Tao" userId="5ea5c98d59b44d4b" providerId="LiveId" clId="{22D4715F-6495-47C9-BFFC-B560B4C3628E}" dt="2023-05-05T17:06:10.336" v="8832" actId="255"/>
          <ac:spMkLst>
            <pc:docMk/>
            <pc:sldMk cId="144079082" sldId="407"/>
            <ac:spMk id="6" creationId="{3CF8B244-0465-98FA-67B0-35486CA50CAD}"/>
          </ac:spMkLst>
        </pc:spChg>
      </pc:sldChg>
      <pc:sldChg chg="addSp modSp add mod modTransition modAnim modNotesTx">
        <pc:chgData name="Scruel Tao" userId="5ea5c98d59b44d4b" providerId="LiveId" clId="{22D4715F-6495-47C9-BFFC-B560B4C3628E}" dt="2023-05-07T15:23:00.110" v="10811" actId="20577"/>
        <pc:sldMkLst>
          <pc:docMk/>
          <pc:sldMk cId="7305243" sldId="408"/>
        </pc:sldMkLst>
        <pc:spChg chg="mod">
          <ac:chgData name="Scruel Tao" userId="5ea5c98d59b44d4b" providerId="LiveId" clId="{22D4715F-6495-47C9-BFFC-B560B4C3628E}" dt="2023-05-07T15:22:09.852" v="10742" actId="20577"/>
          <ac:spMkLst>
            <pc:docMk/>
            <pc:sldMk cId="7305243" sldId="408"/>
            <ac:spMk id="4" creationId="{B91FB09E-E30C-2A8A-20EE-013484E4539A}"/>
          </ac:spMkLst>
        </pc:spChg>
        <pc:picChg chg="add mod">
          <ac:chgData name="Scruel Tao" userId="5ea5c98d59b44d4b" providerId="LiveId" clId="{22D4715F-6495-47C9-BFFC-B560B4C3628E}" dt="2023-05-07T07:36:11.350" v="9163" actId="14826"/>
          <ac:picMkLst>
            <pc:docMk/>
            <pc:sldMk cId="7305243" sldId="408"/>
            <ac:picMk id="8" creationId="{A6E3349A-DD16-46D3-248E-62EAC7A81711}"/>
          </ac:picMkLst>
        </pc:picChg>
      </pc:sldChg>
      <pc:sldChg chg="addSp modSp add mod modTransition modAnim modNotesTx">
        <pc:chgData name="Scruel Tao" userId="5ea5c98d59b44d4b" providerId="LiveId" clId="{22D4715F-6495-47C9-BFFC-B560B4C3628E}" dt="2023-05-07T15:23:07.919" v="10836" actId="20577"/>
        <pc:sldMkLst>
          <pc:docMk/>
          <pc:sldMk cId="4265504660" sldId="409"/>
        </pc:sldMkLst>
        <pc:spChg chg="mod">
          <ac:chgData name="Scruel Tao" userId="5ea5c98d59b44d4b" providerId="LiveId" clId="{22D4715F-6495-47C9-BFFC-B560B4C3628E}" dt="2023-05-07T07:34:35.477" v="9155" actId="20577"/>
          <ac:spMkLst>
            <pc:docMk/>
            <pc:sldMk cId="4265504660" sldId="409"/>
            <ac:spMk id="4" creationId="{B91FB09E-E30C-2A8A-20EE-013484E4539A}"/>
          </ac:spMkLst>
        </pc:spChg>
        <pc:picChg chg="add mod">
          <ac:chgData name="Scruel Tao" userId="5ea5c98d59b44d4b" providerId="LiveId" clId="{22D4715F-6495-47C9-BFFC-B560B4C3628E}" dt="2023-05-07T07:35:26.563" v="9162" actId="14826"/>
          <ac:picMkLst>
            <pc:docMk/>
            <pc:sldMk cId="4265504660" sldId="409"/>
            <ac:picMk id="9" creationId="{DAAECD0E-3725-7CFE-4819-154D749F0B10}"/>
          </ac:picMkLst>
        </pc:picChg>
      </pc:sldChg>
      <pc:sldChg chg="addSp delSp modSp add mod delAnim modAnim modNotesTx">
        <pc:chgData name="Scruel Tao" userId="5ea5c98d59b44d4b" providerId="LiveId" clId="{22D4715F-6495-47C9-BFFC-B560B4C3628E}" dt="2023-05-08T03:19:59.668" v="12173" actId="2711"/>
        <pc:sldMkLst>
          <pc:docMk/>
          <pc:sldMk cId="3366509336" sldId="410"/>
        </pc:sldMkLst>
        <pc:spChg chg="mod">
          <ac:chgData name="Scruel Tao" userId="5ea5c98d59b44d4b" providerId="LiveId" clId="{22D4715F-6495-47C9-BFFC-B560B4C3628E}" dt="2023-05-07T07:41:42.977" v="9215" actId="207"/>
          <ac:spMkLst>
            <pc:docMk/>
            <pc:sldMk cId="3366509336" sldId="410"/>
            <ac:spMk id="3" creationId="{0E2FC508-1AFD-A957-52F2-FA1DEF2A9D27}"/>
          </ac:spMkLst>
        </pc:spChg>
        <pc:spChg chg="add mod">
          <ac:chgData name="Scruel Tao" userId="5ea5c98d59b44d4b" providerId="LiveId" clId="{22D4715F-6495-47C9-BFFC-B560B4C3628E}" dt="2023-05-07T07:39:22.886" v="9181" actId="207"/>
          <ac:spMkLst>
            <pc:docMk/>
            <pc:sldMk cId="3366509336" sldId="410"/>
            <ac:spMk id="4" creationId="{4C9005CB-9693-1C5D-3052-F11A93E323A5}"/>
          </ac:spMkLst>
        </pc:spChg>
        <pc:spChg chg="mod">
          <ac:chgData name="Scruel Tao" userId="5ea5c98d59b44d4b" providerId="LiveId" clId="{22D4715F-6495-47C9-BFFC-B560B4C3628E}" dt="2023-05-07T07:39:34.477" v="9183" actId="1076"/>
          <ac:spMkLst>
            <pc:docMk/>
            <pc:sldMk cId="3366509336" sldId="410"/>
            <ac:spMk id="5" creationId="{96DCA8E1-9C28-C82F-06F8-259F93B2A3DE}"/>
          </ac:spMkLst>
        </pc:spChg>
        <pc:spChg chg="del mod">
          <ac:chgData name="Scruel Tao" userId="5ea5c98d59b44d4b" providerId="LiveId" clId="{22D4715F-6495-47C9-BFFC-B560B4C3628E}" dt="2023-05-07T07:39:15.708" v="9178" actId="478"/>
          <ac:spMkLst>
            <pc:docMk/>
            <pc:sldMk cId="3366509336" sldId="410"/>
            <ac:spMk id="6" creationId="{3CF8B244-0465-98FA-67B0-35486CA50CAD}"/>
          </ac:spMkLst>
        </pc:spChg>
        <pc:spChg chg="mod">
          <ac:chgData name="Scruel Tao" userId="5ea5c98d59b44d4b" providerId="LiveId" clId="{22D4715F-6495-47C9-BFFC-B560B4C3628E}" dt="2023-05-08T03:19:59.668" v="12173" actId="2711"/>
          <ac:spMkLst>
            <pc:docMk/>
            <pc:sldMk cId="3366509336" sldId="410"/>
            <ac:spMk id="7" creationId="{0D2CA430-EF31-12DC-ACF2-5FE06D30125E}"/>
          </ac:spMkLst>
        </pc:spChg>
        <pc:spChg chg="add mod">
          <ac:chgData name="Scruel Tao" userId="5ea5c98d59b44d4b" providerId="LiveId" clId="{22D4715F-6495-47C9-BFFC-B560B4C3628E}" dt="2023-05-07T07:40:56.406" v="9200"/>
          <ac:spMkLst>
            <pc:docMk/>
            <pc:sldMk cId="3366509336" sldId="410"/>
            <ac:spMk id="8" creationId="{3C725A72-5E19-F58E-6A8A-D77A317A15AF}"/>
          </ac:spMkLst>
        </pc:spChg>
      </pc:sldChg>
      <pc:sldChg chg="addSp modSp add mod addAnim delAnim modAnim">
        <pc:chgData name="Scruel Tao" userId="5ea5c98d59b44d4b" providerId="LiveId" clId="{22D4715F-6495-47C9-BFFC-B560B4C3628E}" dt="2023-05-08T03:19:55.551" v="12172" actId="2711"/>
        <pc:sldMkLst>
          <pc:docMk/>
          <pc:sldMk cId="2658510457" sldId="411"/>
        </pc:sldMkLst>
        <pc:spChg chg="mod">
          <ac:chgData name="Scruel Tao" userId="5ea5c98d59b44d4b" providerId="LiveId" clId="{22D4715F-6495-47C9-BFFC-B560B4C3628E}" dt="2023-05-07T07:41:45.841" v="9216" actId="207"/>
          <ac:spMkLst>
            <pc:docMk/>
            <pc:sldMk cId="2658510457" sldId="411"/>
            <ac:spMk id="3" creationId="{0E2FC508-1AFD-A957-52F2-FA1DEF2A9D27}"/>
          </ac:spMkLst>
        </pc:spChg>
        <pc:spChg chg="add mod">
          <ac:chgData name="Scruel Tao" userId="5ea5c98d59b44d4b" providerId="LiveId" clId="{22D4715F-6495-47C9-BFFC-B560B4C3628E}" dt="2023-05-07T07:38:43.858" v="9171" actId="1076"/>
          <ac:spMkLst>
            <pc:docMk/>
            <pc:sldMk cId="2658510457" sldId="411"/>
            <ac:spMk id="4" creationId="{95A92D0C-AC12-6990-C1E6-7FB65CFFF703}"/>
          </ac:spMkLst>
        </pc:spChg>
        <pc:spChg chg="mod">
          <ac:chgData name="Scruel Tao" userId="5ea5c98d59b44d4b" providerId="LiveId" clId="{22D4715F-6495-47C9-BFFC-B560B4C3628E}" dt="2023-05-07T07:39:41.105" v="9185" actId="1076"/>
          <ac:spMkLst>
            <pc:docMk/>
            <pc:sldMk cId="2658510457" sldId="411"/>
            <ac:spMk id="5" creationId="{96DCA8E1-9C28-C82F-06F8-259F93B2A3DE}"/>
          </ac:spMkLst>
        </pc:spChg>
        <pc:spChg chg="mod">
          <ac:chgData name="Scruel Tao" userId="5ea5c98d59b44d4b" providerId="LiveId" clId="{22D4715F-6495-47C9-BFFC-B560B4C3628E}" dt="2023-05-07T07:38:41.167" v="9170" actId="1076"/>
          <ac:spMkLst>
            <pc:docMk/>
            <pc:sldMk cId="2658510457" sldId="411"/>
            <ac:spMk id="6" creationId="{3CF8B244-0465-98FA-67B0-35486CA50CAD}"/>
          </ac:spMkLst>
        </pc:spChg>
        <pc:spChg chg="mod">
          <ac:chgData name="Scruel Tao" userId="5ea5c98d59b44d4b" providerId="LiveId" clId="{22D4715F-6495-47C9-BFFC-B560B4C3628E}" dt="2023-05-08T03:19:55.551" v="12172" actId="2711"/>
          <ac:spMkLst>
            <pc:docMk/>
            <pc:sldMk cId="2658510457" sldId="411"/>
            <ac:spMk id="7" creationId="{0D2CA430-EF31-12DC-ACF2-5FE06D30125E}"/>
          </ac:spMkLst>
        </pc:spChg>
      </pc:sldChg>
      <pc:sldChg chg="modSp add del mod modNotesTx">
        <pc:chgData name="Scruel Tao" userId="5ea5c98d59b44d4b" providerId="LiveId" clId="{22D4715F-6495-47C9-BFFC-B560B4C3628E}" dt="2023-05-07T15:49:22.572" v="11195" actId="47"/>
        <pc:sldMkLst>
          <pc:docMk/>
          <pc:sldMk cId="3168950294" sldId="412"/>
        </pc:sldMkLst>
        <pc:spChg chg="mod">
          <ac:chgData name="Scruel Tao" userId="5ea5c98d59b44d4b" providerId="LiveId" clId="{22D4715F-6495-47C9-BFFC-B560B4C3628E}" dt="2023-05-07T15:43:01.143" v="10856" actId="1076"/>
          <ac:spMkLst>
            <pc:docMk/>
            <pc:sldMk cId="3168950294" sldId="412"/>
            <ac:spMk id="3" creationId="{9B99E8B3-B6D4-2182-99F1-DCED59B2CDD5}"/>
          </ac:spMkLst>
        </pc:spChg>
        <pc:spChg chg="mod">
          <ac:chgData name="Scruel Tao" userId="5ea5c98d59b44d4b" providerId="LiveId" clId="{22D4715F-6495-47C9-BFFC-B560B4C3628E}" dt="2023-05-07T15:42:56.047" v="10855"/>
          <ac:spMkLst>
            <pc:docMk/>
            <pc:sldMk cId="3168950294" sldId="412"/>
            <ac:spMk id="6" creationId="{3CF8B244-0465-98FA-67B0-35486CA50CAD}"/>
          </ac:spMkLst>
        </pc:spChg>
      </pc:sldChg>
      <pc:sldChg chg="modSp add mod modAnim chgLayout modNotesTx">
        <pc:chgData name="Scruel Tao" userId="5ea5c98d59b44d4b" providerId="LiveId" clId="{22D4715F-6495-47C9-BFFC-B560B4C3628E}" dt="2023-05-08T19:42:34.482" v="20593" actId="1036"/>
        <pc:sldMkLst>
          <pc:docMk/>
          <pc:sldMk cId="3726564901" sldId="413"/>
        </pc:sldMkLst>
        <pc:spChg chg="mod ord">
          <ac:chgData name="Scruel Tao" userId="5ea5c98d59b44d4b" providerId="LiveId" clId="{22D4715F-6495-47C9-BFFC-B560B4C3628E}" dt="2023-05-07T17:32:51.441" v="11747" actId="700"/>
          <ac:spMkLst>
            <pc:docMk/>
            <pc:sldMk cId="3726564901" sldId="413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8T19:42:34.482" v="20593" actId="1036"/>
          <ac:spMkLst>
            <pc:docMk/>
            <pc:sldMk cId="3726564901" sldId="413"/>
            <ac:spMk id="3" creationId="{9B99E8B3-B6D4-2182-99F1-DCED59B2CDD5}"/>
          </ac:spMkLst>
        </pc:spChg>
        <pc:spChg chg="mod">
          <ac:chgData name="Scruel Tao" userId="5ea5c98d59b44d4b" providerId="LiveId" clId="{22D4715F-6495-47C9-BFFC-B560B4C3628E}" dt="2023-05-07T15:52:52.235" v="11469" actId="20577"/>
          <ac:spMkLst>
            <pc:docMk/>
            <pc:sldMk cId="3726564901" sldId="413"/>
            <ac:spMk id="5" creationId="{F073467D-225B-AE8B-37FB-2C2581EA6DC0}"/>
          </ac:spMkLst>
        </pc:spChg>
        <pc:spChg chg="mod">
          <ac:chgData name="Scruel Tao" userId="5ea5c98d59b44d4b" providerId="LiveId" clId="{22D4715F-6495-47C9-BFFC-B560B4C3628E}" dt="2023-05-07T15:53:24.733" v="11474" actId="20577"/>
          <ac:spMkLst>
            <pc:docMk/>
            <pc:sldMk cId="3726564901" sldId="413"/>
            <ac:spMk id="6" creationId="{3CF8B244-0465-98FA-67B0-35486CA50CAD}"/>
          </ac:spMkLst>
        </pc:spChg>
        <pc:spChg chg="mod">
          <ac:chgData name="Scruel Tao" userId="5ea5c98d59b44d4b" providerId="LiveId" clId="{22D4715F-6495-47C9-BFFC-B560B4C3628E}" dt="2023-05-07T17:34:45.467" v="11779" actId="1076"/>
          <ac:spMkLst>
            <pc:docMk/>
            <pc:sldMk cId="3726564901" sldId="413"/>
            <ac:spMk id="7" creationId="{A8759E76-F8D4-3E82-7689-BCB72F5A542F}"/>
          </ac:spMkLst>
        </pc:spChg>
      </pc:sldChg>
      <pc:sldChg chg="addSp delSp modSp add mod delAnim modAnim chgLayout">
        <pc:chgData name="Scruel Tao" userId="5ea5c98d59b44d4b" providerId="LiveId" clId="{22D4715F-6495-47C9-BFFC-B560B4C3628E}" dt="2023-05-08T19:42:27.193" v="20591" actId="1035"/>
        <pc:sldMkLst>
          <pc:docMk/>
          <pc:sldMk cId="3792764888" sldId="414"/>
        </pc:sldMkLst>
        <pc:spChg chg="mod ord">
          <ac:chgData name="Scruel Tao" userId="5ea5c98d59b44d4b" providerId="LiveId" clId="{22D4715F-6495-47C9-BFFC-B560B4C3628E}" dt="2023-05-07T17:32:53.402" v="11748" actId="700"/>
          <ac:spMkLst>
            <pc:docMk/>
            <pc:sldMk cId="3792764888" sldId="414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8T19:42:27.193" v="20591" actId="1035"/>
          <ac:spMkLst>
            <pc:docMk/>
            <pc:sldMk cId="3792764888" sldId="414"/>
            <ac:spMk id="3" creationId="{9B99E8B3-B6D4-2182-99F1-DCED59B2CDD5}"/>
          </ac:spMkLst>
        </pc:spChg>
        <pc:spChg chg="add mod">
          <ac:chgData name="Scruel Tao" userId="5ea5c98d59b44d4b" providerId="LiveId" clId="{22D4715F-6495-47C9-BFFC-B560B4C3628E}" dt="2023-05-07T17:35:26.348" v="11800" actId="1035"/>
          <ac:spMkLst>
            <pc:docMk/>
            <pc:sldMk cId="3792764888" sldId="414"/>
            <ac:spMk id="4" creationId="{D25C1B1A-6CDC-AB5E-1B44-412F8CA3B74B}"/>
          </ac:spMkLst>
        </pc:spChg>
        <pc:spChg chg="mod">
          <ac:chgData name="Scruel Tao" userId="5ea5c98d59b44d4b" providerId="LiveId" clId="{22D4715F-6495-47C9-BFFC-B560B4C3628E}" dt="2023-05-07T15:52:55.777" v="11471" actId="20577"/>
          <ac:spMkLst>
            <pc:docMk/>
            <pc:sldMk cId="3792764888" sldId="414"/>
            <ac:spMk id="5" creationId="{F073467D-225B-AE8B-37FB-2C2581EA6DC0}"/>
          </ac:spMkLst>
        </pc:spChg>
        <pc:spChg chg="mod">
          <ac:chgData name="Scruel Tao" userId="5ea5c98d59b44d4b" providerId="LiveId" clId="{22D4715F-6495-47C9-BFFC-B560B4C3628E}" dt="2023-05-07T15:53:29.061" v="11477" actId="20577"/>
          <ac:spMkLst>
            <pc:docMk/>
            <pc:sldMk cId="3792764888" sldId="414"/>
            <ac:spMk id="6" creationId="{3CF8B244-0465-98FA-67B0-35486CA50CAD}"/>
          </ac:spMkLst>
        </pc:spChg>
        <pc:spChg chg="del mod">
          <ac:chgData name="Scruel Tao" userId="5ea5c98d59b44d4b" providerId="LiveId" clId="{22D4715F-6495-47C9-BFFC-B560B4C3628E}" dt="2023-05-07T17:35:22.367" v="11798" actId="478"/>
          <ac:spMkLst>
            <pc:docMk/>
            <pc:sldMk cId="3792764888" sldId="414"/>
            <ac:spMk id="7" creationId="{A8759E76-F8D4-3E82-7689-BCB72F5A542F}"/>
          </ac:spMkLst>
        </pc:spChg>
      </pc:sldChg>
      <pc:sldChg chg="add del">
        <pc:chgData name="Scruel Tao" userId="5ea5c98d59b44d4b" providerId="LiveId" clId="{22D4715F-6495-47C9-BFFC-B560B4C3628E}" dt="2023-05-07T16:47:51.860" v="11553" actId="47"/>
        <pc:sldMkLst>
          <pc:docMk/>
          <pc:sldMk cId="1844919729" sldId="415"/>
        </pc:sldMkLst>
      </pc:sldChg>
      <pc:sldChg chg="delSp modSp add del mod delAnim">
        <pc:chgData name="Scruel Tao" userId="5ea5c98d59b44d4b" providerId="LiveId" clId="{22D4715F-6495-47C9-BFFC-B560B4C3628E}" dt="2023-05-07T17:10:07.872" v="11597" actId="47"/>
        <pc:sldMkLst>
          <pc:docMk/>
          <pc:sldMk cId="4280340800" sldId="415"/>
        </pc:sldMkLst>
        <pc:spChg chg="del">
          <ac:chgData name="Scruel Tao" userId="5ea5c98d59b44d4b" providerId="LiveId" clId="{22D4715F-6495-47C9-BFFC-B560B4C3628E}" dt="2023-05-07T17:09:40.980" v="11591" actId="478"/>
          <ac:spMkLst>
            <pc:docMk/>
            <pc:sldMk cId="4280340800" sldId="415"/>
            <ac:spMk id="3" creationId="{9B99E8B3-B6D4-2182-99F1-DCED59B2CDD5}"/>
          </ac:spMkLst>
        </pc:spChg>
        <pc:picChg chg="mod">
          <ac:chgData name="Scruel Tao" userId="5ea5c98d59b44d4b" providerId="LiveId" clId="{22D4715F-6495-47C9-BFFC-B560B4C3628E}" dt="2023-05-07T17:09:45.232" v="11592" actId="1076"/>
          <ac:picMkLst>
            <pc:docMk/>
            <pc:sldMk cId="4280340800" sldId="415"/>
            <ac:picMk id="10" creationId="{4148A9E4-ECF7-F1AF-FB42-27DB2DA140AC}"/>
          </ac:picMkLst>
        </pc:picChg>
      </pc:sldChg>
      <pc:sldChg chg="delSp modSp add mod chgLayout">
        <pc:chgData name="Scruel Tao" userId="5ea5c98d59b44d4b" providerId="LiveId" clId="{22D4715F-6495-47C9-BFFC-B560B4C3628E}" dt="2023-05-07T17:32:39.978" v="11743" actId="700"/>
        <pc:sldMkLst>
          <pc:docMk/>
          <pc:sldMk cId="2812702521" sldId="416"/>
        </pc:sldMkLst>
        <pc:spChg chg="mod ord">
          <ac:chgData name="Scruel Tao" userId="5ea5c98d59b44d4b" providerId="LiveId" clId="{22D4715F-6495-47C9-BFFC-B560B4C3628E}" dt="2023-05-07T17:32:39.978" v="11743" actId="700"/>
          <ac:spMkLst>
            <pc:docMk/>
            <pc:sldMk cId="2812702521" sldId="416"/>
            <ac:spMk id="2" creationId="{BAD162F0-2175-84E9-2387-55F669162449}"/>
          </ac:spMkLst>
        </pc:spChg>
        <pc:picChg chg="del">
          <ac:chgData name="Scruel Tao" userId="5ea5c98d59b44d4b" providerId="LiveId" clId="{22D4715F-6495-47C9-BFFC-B560B4C3628E}" dt="2023-05-07T17:10:09.200" v="11598" actId="478"/>
          <ac:picMkLst>
            <pc:docMk/>
            <pc:sldMk cId="2812702521" sldId="416"/>
            <ac:picMk id="10" creationId="{4148A9E4-ECF7-F1AF-FB42-27DB2DA140AC}"/>
          </ac:picMkLst>
        </pc:picChg>
      </pc:sldChg>
      <pc:sldChg chg="delSp modSp add mod chgLayout">
        <pc:chgData name="Scruel Tao" userId="5ea5c98d59b44d4b" providerId="LiveId" clId="{22D4715F-6495-47C9-BFFC-B560B4C3628E}" dt="2023-05-07T17:35:07.351" v="11795" actId="1035"/>
        <pc:sldMkLst>
          <pc:docMk/>
          <pc:sldMk cId="595831499" sldId="417"/>
        </pc:sldMkLst>
        <pc:spChg chg="mod ord">
          <ac:chgData name="Scruel Tao" userId="5ea5c98d59b44d4b" providerId="LiveId" clId="{22D4715F-6495-47C9-BFFC-B560B4C3628E}" dt="2023-05-07T17:32:49.318" v="11746" actId="700"/>
          <ac:spMkLst>
            <pc:docMk/>
            <pc:sldMk cId="595831499" sldId="417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7T17:11:57.011" v="11619"/>
          <ac:spMkLst>
            <pc:docMk/>
            <pc:sldMk cId="595831499" sldId="417"/>
            <ac:spMk id="6" creationId="{3CF8B244-0465-98FA-67B0-35486CA50CAD}"/>
          </ac:spMkLst>
        </pc:spChg>
        <pc:spChg chg="mod">
          <ac:chgData name="Scruel Tao" userId="5ea5c98d59b44d4b" providerId="LiveId" clId="{22D4715F-6495-47C9-BFFC-B560B4C3628E}" dt="2023-05-07T17:35:07.351" v="11795" actId="1035"/>
          <ac:spMkLst>
            <pc:docMk/>
            <pc:sldMk cId="595831499" sldId="417"/>
            <ac:spMk id="7" creationId="{A8759E76-F8D4-3E82-7689-BCB72F5A542F}"/>
          </ac:spMkLst>
        </pc:spChg>
        <pc:picChg chg="del">
          <ac:chgData name="Scruel Tao" userId="5ea5c98d59b44d4b" providerId="LiveId" clId="{22D4715F-6495-47C9-BFFC-B560B4C3628E}" dt="2023-05-07T17:11:46.249" v="11618" actId="478"/>
          <ac:picMkLst>
            <pc:docMk/>
            <pc:sldMk cId="595831499" sldId="417"/>
            <ac:picMk id="8" creationId="{A3E4E049-3E0D-B3E9-4BAE-6211AA58AF14}"/>
          </ac:picMkLst>
        </pc:picChg>
      </pc:sldChg>
      <pc:sldChg chg="addSp delSp modSp add mod">
        <pc:chgData name="Scruel Tao" userId="5ea5c98d59b44d4b" providerId="LiveId" clId="{22D4715F-6495-47C9-BFFC-B560B4C3628E}" dt="2023-05-08T19:06:14.977" v="18596" actId="403"/>
        <pc:sldMkLst>
          <pc:docMk/>
          <pc:sldMk cId="1791728222" sldId="418"/>
        </pc:sldMkLst>
        <pc:spChg chg="mod">
          <ac:chgData name="Scruel Tao" userId="5ea5c98d59b44d4b" providerId="LiveId" clId="{22D4715F-6495-47C9-BFFC-B560B4C3628E}" dt="2023-05-07T17:37:35.908" v="11812"/>
          <ac:spMkLst>
            <pc:docMk/>
            <pc:sldMk cId="1791728222" sldId="418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8T19:06:14.977" v="18596" actId="403"/>
          <ac:spMkLst>
            <pc:docMk/>
            <pc:sldMk cId="1791728222" sldId="418"/>
            <ac:spMk id="3" creationId="{0E2FC508-1AFD-A957-52F2-FA1DEF2A9D27}"/>
          </ac:spMkLst>
        </pc:spChg>
        <pc:spChg chg="add mod">
          <ac:chgData name="Scruel Tao" userId="5ea5c98d59b44d4b" providerId="LiveId" clId="{22D4715F-6495-47C9-BFFC-B560B4C3628E}" dt="2023-05-07T17:38:15.358" v="11824" actId="1076"/>
          <ac:spMkLst>
            <pc:docMk/>
            <pc:sldMk cId="1791728222" sldId="418"/>
            <ac:spMk id="6" creationId="{AA6714B6-187A-CE64-41C7-58D658AC38FA}"/>
          </ac:spMkLst>
        </pc:spChg>
        <pc:picChg chg="add mod">
          <ac:chgData name="Scruel Tao" userId="5ea5c98d59b44d4b" providerId="LiveId" clId="{22D4715F-6495-47C9-BFFC-B560B4C3628E}" dt="2023-05-07T17:38:17.206" v="11825" actId="1076"/>
          <ac:picMkLst>
            <pc:docMk/>
            <pc:sldMk cId="1791728222" sldId="418"/>
            <ac:picMk id="4" creationId="{A1439488-46F2-46E9-17E8-1F9C92E1D2D1}"/>
          </ac:picMkLst>
        </pc:picChg>
        <pc:picChg chg="del">
          <ac:chgData name="Scruel Tao" userId="5ea5c98d59b44d4b" providerId="LiveId" clId="{22D4715F-6495-47C9-BFFC-B560B4C3628E}" dt="2023-05-07T17:15:43.048" v="11653" actId="21"/>
          <ac:picMkLst>
            <pc:docMk/>
            <pc:sldMk cId="1791728222" sldId="418"/>
            <ac:picMk id="10" creationId="{AF3E4B8C-CB5B-5B62-F657-D334331C1252}"/>
          </ac:picMkLst>
        </pc:picChg>
      </pc:sldChg>
      <pc:sldChg chg="addSp delSp modSp add mod delAnim modAnim chgLayout modNotesTx">
        <pc:chgData name="Scruel Tao" userId="5ea5c98d59b44d4b" providerId="LiveId" clId="{22D4715F-6495-47C9-BFFC-B560B4C3628E}" dt="2023-05-08T17:21:15.330" v="13956" actId="20577"/>
        <pc:sldMkLst>
          <pc:docMk/>
          <pc:sldMk cId="3979953650" sldId="419"/>
        </pc:sldMkLst>
        <pc:spChg chg="mod ord">
          <ac:chgData name="Scruel Tao" userId="5ea5c98d59b44d4b" providerId="LiveId" clId="{22D4715F-6495-47C9-BFFC-B560B4C3628E}" dt="2023-05-07T17:32:57.199" v="11749" actId="700"/>
          <ac:spMkLst>
            <pc:docMk/>
            <pc:sldMk cId="3979953650" sldId="419"/>
            <ac:spMk id="2" creationId="{BAD162F0-2175-84E9-2387-55F669162449}"/>
          </ac:spMkLst>
        </pc:spChg>
        <pc:spChg chg="del mod">
          <ac:chgData name="Scruel Tao" userId="5ea5c98d59b44d4b" providerId="LiveId" clId="{22D4715F-6495-47C9-BFFC-B560B4C3628E}" dt="2023-05-08T03:29:13.154" v="12884" actId="478"/>
          <ac:spMkLst>
            <pc:docMk/>
            <pc:sldMk cId="3979953650" sldId="419"/>
            <ac:spMk id="3" creationId="{9B99E8B3-B6D4-2182-99F1-DCED59B2CDD5}"/>
          </ac:spMkLst>
        </pc:spChg>
        <pc:spChg chg="add mod">
          <ac:chgData name="Scruel Tao" userId="5ea5c98d59b44d4b" providerId="LiveId" clId="{22D4715F-6495-47C9-BFFC-B560B4C3628E}" dt="2023-05-08T03:41:17.336" v="13922" actId="1038"/>
          <ac:spMkLst>
            <pc:docMk/>
            <pc:sldMk cId="3979953650" sldId="419"/>
            <ac:spMk id="4" creationId="{AFC23CC9-2A7D-3FB1-1713-69396729723A}"/>
          </ac:spMkLst>
        </pc:spChg>
        <pc:spChg chg="mod">
          <ac:chgData name="Scruel Tao" userId="5ea5c98d59b44d4b" providerId="LiveId" clId="{22D4715F-6495-47C9-BFFC-B560B4C3628E}" dt="2023-05-08T17:21:15.330" v="13956" actId="20577"/>
          <ac:spMkLst>
            <pc:docMk/>
            <pc:sldMk cId="3979953650" sldId="419"/>
            <ac:spMk id="5" creationId="{F073467D-225B-AE8B-37FB-2C2581EA6DC0}"/>
          </ac:spMkLst>
        </pc:spChg>
        <pc:spChg chg="mod">
          <ac:chgData name="Scruel Tao" userId="5ea5c98d59b44d4b" providerId="LiveId" clId="{22D4715F-6495-47C9-BFFC-B560B4C3628E}" dt="2023-05-08T03:41:15.832" v="13919" actId="1038"/>
          <ac:spMkLst>
            <pc:docMk/>
            <pc:sldMk cId="3979953650" sldId="419"/>
            <ac:spMk id="6" creationId="{3CF8B244-0465-98FA-67B0-35486CA50CAD}"/>
          </ac:spMkLst>
        </pc:spChg>
        <pc:spChg chg="mod">
          <ac:chgData name="Scruel Tao" userId="5ea5c98d59b44d4b" providerId="LiveId" clId="{22D4715F-6495-47C9-BFFC-B560B4C3628E}" dt="2023-05-08T03:41:20.244" v="13927" actId="1037"/>
          <ac:spMkLst>
            <pc:docMk/>
            <pc:sldMk cId="3979953650" sldId="419"/>
            <ac:spMk id="7" creationId="{A8759E76-F8D4-3E82-7689-BCB72F5A542F}"/>
          </ac:spMkLst>
        </pc:spChg>
      </pc:sldChg>
      <pc:sldChg chg="addSp delSp modSp add mod modAnim chgLayout">
        <pc:chgData name="Scruel Tao" userId="5ea5c98d59b44d4b" providerId="LiveId" clId="{22D4715F-6495-47C9-BFFC-B560B4C3628E}" dt="2023-05-08T17:21:58.646" v="13980" actId="1076"/>
        <pc:sldMkLst>
          <pc:docMk/>
          <pc:sldMk cId="1205465866" sldId="420"/>
        </pc:sldMkLst>
        <pc:spChg chg="mod ord">
          <ac:chgData name="Scruel Tao" userId="5ea5c98d59b44d4b" providerId="LiveId" clId="{22D4715F-6495-47C9-BFFC-B560B4C3628E}" dt="2023-05-07T17:32:58.970" v="11750" actId="700"/>
          <ac:spMkLst>
            <pc:docMk/>
            <pc:sldMk cId="1205465866" sldId="420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8T03:39:37.383" v="13840" actId="1076"/>
          <ac:spMkLst>
            <pc:docMk/>
            <pc:sldMk cId="1205465866" sldId="420"/>
            <ac:spMk id="3" creationId="{9B99E8B3-B6D4-2182-99F1-DCED59B2CDD5}"/>
          </ac:spMkLst>
        </pc:spChg>
        <pc:spChg chg="add del mod">
          <ac:chgData name="Scruel Tao" userId="5ea5c98d59b44d4b" providerId="LiveId" clId="{22D4715F-6495-47C9-BFFC-B560B4C3628E}" dt="2023-05-08T17:21:58.646" v="13980" actId="1076"/>
          <ac:spMkLst>
            <pc:docMk/>
            <pc:sldMk cId="1205465866" sldId="420"/>
            <ac:spMk id="4" creationId="{2B0D26BE-63CB-9CFA-8A93-F6AAA2B173BF}"/>
          </ac:spMkLst>
        </pc:spChg>
        <pc:spChg chg="mod">
          <ac:chgData name="Scruel Tao" userId="5ea5c98d59b44d4b" providerId="LiveId" clId="{22D4715F-6495-47C9-BFFC-B560B4C3628E}" dt="2023-05-08T03:38:18.624" v="13744" actId="20577"/>
          <ac:spMkLst>
            <pc:docMk/>
            <pc:sldMk cId="1205465866" sldId="420"/>
            <ac:spMk id="5" creationId="{F073467D-225B-AE8B-37FB-2C2581EA6DC0}"/>
          </ac:spMkLst>
        </pc:spChg>
        <pc:spChg chg="mod">
          <ac:chgData name="Scruel Tao" userId="5ea5c98d59b44d4b" providerId="LiveId" clId="{22D4715F-6495-47C9-BFFC-B560B4C3628E}" dt="2023-05-08T03:41:06.699" v="13911" actId="1038"/>
          <ac:spMkLst>
            <pc:docMk/>
            <pc:sldMk cId="1205465866" sldId="420"/>
            <ac:spMk id="6" creationId="{3CF8B244-0465-98FA-67B0-35486CA50CAD}"/>
          </ac:spMkLst>
        </pc:spChg>
        <pc:spChg chg="mod">
          <ac:chgData name="Scruel Tao" userId="5ea5c98d59b44d4b" providerId="LiveId" clId="{22D4715F-6495-47C9-BFFC-B560B4C3628E}" dt="2023-05-08T03:37:09.128" v="13570" actId="1076"/>
          <ac:spMkLst>
            <pc:docMk/>
            <pc:sldMk cId="1205465866" sldId="420"/>
            <ac:spMk id="7" creationId="{A8759E76-F8D4-3E82-7689-BCB72F5A542F}"/>
          </ac:spMkLst>
        </pc:spChg>
      </pc:sldChg>
      <pc:sldChg chg="addSp delSp modSp add mod">
        <pc:chgData name="Scruel Tao" userId="5ea5c98d59b44d4b" providerId="LiveId" clId="{22D4715F-6495-47C9-BFFC-B560B4C3628E}" dt="2023-05-12T09:51:06.461" v="27462"/>
        <pc:sldMkLst>
          <pc:docMk/>
          <pc:sldMk cId="3220074974" sldId="421"/>
        </pc:sldMkLst>
        <pc:spChg chg="add mod">
          <ac:chgData name="Scruel Tao" userId="5ea5c98d59b44d4b" providerId="LiveId" clId="{22D4715F-6495-47C9-BFFC-B560B4C3628E}" dt="2023-05-12T09:51:05.155" v="27460"/>
          <ac:spMkLst>
            <pc:docMk/>
            <pc:sldMk cId="3220074974" sldId="421"/>
            <ac:spMk id="4" creationId="{75E7E1D0-29BD-84BB-66F1-D1FE3EFB0AB6}"/>
          </ac:spMkLst>
        </pc:spChg>
        <pc:spChg chg="add del mod">
          <ac:chgData name="Scruel Tao" userId="5ea5c98d59b44d4b" providerId="LiveId" clId="{22D4715F-6495-47C9-BFFC-B560B4C3628E}" dt="2023-05-12T09:51:06.461" v="27462"/>
          <ac:spMkLst>
            <pc:docMk/>
            <pc:sldMk cId="3220074974" sldId="421"/>
            <ac:spMk id="5" creationId="{FFAEF075-E5DE-DD97-ED3F-33133990FEA2}"/>
          </ac:spMkLst>
        </pc:spChg>
      </pc:sldChg>
      <pc:sldChg chg="addSp delSp modSp add mod delAnim">
        <pc:chgData name="Scruel Tao" userId="5ea5c98d59b44d4b" providerId="LiveId" clId="{22D4715F-6495-47C9-BFFC-B560B4C3628E}" dt="2023-05-08T17:21:02.884" v="13955"/>
        <pc:sldMkLst>
          <pc:docMk/>
          <pc:sldMk cId="2938648694" sldId="422"/>
        </pc:sldMkLst>
        <pc:spChg chg="del">
          <ac:chgData name="Scruel Tao" userId="5ea5c98d59b44d4b" providerId="LiveId" clId="{22D4715F-6495-47C9-BFFC-B560B4C3628E}" dt="2023-05-08T03:28:14.381" v="12872" actId="478"/>
          <ac:spMkLst>
            <pc:docMk/>
            <pc:sldMk cId="2938648694" sldId="422"/>
            <ac:spMk id="3" creationId="{9B99E8B3-B6D4-2182-99F1-DCED59B2CDD5}"/>
          </ac:spMkLst>
        </pc:spChg>
        <pc:spChg chg="mod">
          <ac:chgData name="Scruel Tao" userId="5ea5c98d59b44d4b" providerId="LiveId" clId="{22D4715F-6495-47C9-BFFC-B560B4C3628E}" dt="2023-05-08T03:29:01.321" v="12880" actId="1076"/>
          <ac:spMkLst>
            <pc:docMk/>
            <pc:sldMk cId="2938648694" sldId="422"/>
            <ac:spMk id="4" creationId="{AFC23CC9-2A7D-3FB1-1713-69396729723A}"/>
          </ac:spMkLst>
        </pc:spChg>
        <pc:spChg chg="mod">
          <ac:chgData name="Scruel Tao" userId="5ea5c98d59b44d4b" providerId="LiveId" clId="{22D4715F-6495-47C9-BFFC-B560B4C3628E}" dt="2023-05-08T03:36:03.794" v="13510" actId="20577"/>
          <ac:spMkLst>
            <pc:docMk/>
            <pc:sldMk cId="2938648694" sldId="422"/>
            <ac:spMk id="5" creationId="{F073467D-225B-AE8B-37FB-2C2581EA6DC0}"/>
          </ac:spMkLst>
        </pc:spChg>
        <pc:spChg chg="mod">
          <ac:chgData name="Scruel Tao" userId="5ea5c98d59b44d4b" providerId="LiveId" clId="{22D4715F-6495-47C9-BFFC-B560B4C3628E}" dt="2023-05-08T03:41:03.931" v="13907" actId="1038"/>
          <ac:spMkLst>
            <pc:docMk/>
            <pc:sldMk cId="2938648694" sldId="422"/>
            <ac:spMk id="6" creationId="{3CF8B244-0465-98FA-67B0-35486CA50CAD}"/>
          </ac:spMkLst>
        </pc:spChg>
        <pc:spChg chg="del">
          <ac:chgData name="Scruel Tao" userId="5ea5c98d59b44d4b" providerId="LiveId" clId="{22D4715F-6495-47C9-BFFC-B560B4C3628E}" dt="2023-05-08T03:28:18.096" v="12873" actId="478"/>
          <ac:spMkLst>
            <pc:docMk/>
            <pc:sldMk cId="2938648694" sldId="422"/>
            <ac:spMk id="7" creationId="{A8759E76-F8D4-3E82-7689-BCB72F5A542F}"/>
          </ac:spMkLst>
        </pc:spChg>
        <pc:spChg chg="add mod">
          <ac:chgData name="Scruel Tao" userId="5ea5c98d59b44d4b" providerId="LiveId" clId="{22D4715F-6495-47C9-BFFC-B560B4C3628E}" dt="2023-05-08T17:21:02.884" v="13955"/>
          <ac:spMkLst>
            <pc:docMk/>
            <pc:sldMk cId="2938648694" sldId="422"/>
            <ac:spMk id="9" creationId="{F87A9C27-F5F1-CB06-AD82-7E279DCF6BC8}"/>
          </ac:spMkLst>
        </pc:spChg>
      </pc:sldChg>
      <pc:sldChg chg="addSp delSp modSp add mod delAnim modAnim">
        <pc:chgData name="Scruel Tao" userId="5ea5c98d59b44d4b" providerId="LiveId" clId="{22D4715F-6495-47C9-BFFC-B560B4C3628E}" dt="2023-05-08T18:11:17.779" v="15863" actId="1036"/>
        <pc:sldMkLst>
          <pc:docMk/>
          <pc:sldMk cId="1850183067" sldId="423"/>
        </pc:sldMkLst>
        <pc:spChg chg="add mod">
          <ac:chgData name="Scruel Tao" userId="5ea5c98d59b44d4b" providerId="LiveId" clId="{22D4715F-6495-47C9-BFFC-B560B4C3628E}" dt="2023-05-08T17:24:03.845" v="14110" actId="1076"/>
          <ac:spMkLst>
            <pc:docMk/>
            <pc:sldMk cId="1850183067" sldId="423"/>
            <ac:spMk id="3" creationId="{2FC02D37-4DF2-7575-354B-B55971113CC7}"/>
          </ac:spMkLst>
        </pc:spChg>
        <pc:spChg chg="del">
          <ac:chgData name="Scruel Tao" userId="5ea5c98d59b44d4b" providerId="LiveId" clId="{22D4715F-6495-47C9-BFFC-B560B4C3628E}" dt="2023-05-08T03:42:52.995" v="13942" actId="21"/>
          <ac:spMkLst>
            <pc:docMk/>
            <pc:sldMk cId="1850183067" sldId="423"/>
            <ac:spMk id="3" creationId="{9B99E8B3-B6D4-2182-99F1-DCED59B2CDD5}"/>
          </ac:spMkLst>
        </pc:spChg>
        <pc:spChg chg="del">
          <ac:chgData name="Scruel Tao" userId="5ea5c98d59b44d4b" providerId="LiveId" clId="{22D4715F-6495-47C9-BFFC-B560B4C3628E}" dt="2023-05-08T03:40:54.895" v="13903" actId="21"/>
          <ac:spMkLst>
            <pc:docMk/>
            <pc:sldMk cId="1850183067" sldId="423"/>
            <ac:spMk id="4" creationId="{2B0D26BE-63CB-9CFA-8A93-F6AAA2B173BF}"/>
          </ac:spMkLst>
        </pc:spChg>
        <pc:spChg chg="mod">
          <ac:chgData name="Scruel Tao" userId="5ea5c98d59b44d4b" providerId="LiveId" clId="{22D4715F-6495-47C9-BFFC-B560B4C3628E}" dt="2023-05-08T18:11:00.453" v="15859" actId="20577"/>
          <ac:spMkLst>
            <pc:docMk/>
            <pc:sldMk cId="1850183067" sldId="423"/>
            <ac:spMk id="5" creationId="{F073467D-225B-AE8B-37FB-2C2581EA6DC0}"/>
          </ac:spMkLst>
        </pc:spChg>
        <pc:spChg chg="mod">
          <ac:chgData name="Scruel Tao" userId="5ea5c98d59b44d4b" providerId="LiveId" clId="{22D4715F-6495-47C9-BFFC-B560B4C3628E}" dt="2023-05-08T03:43:06.884" v="13945" actId="207"/>
          <ac:spMkLst>
            <pc:docMk/>
            <pc:sldMk cId="1850183067" sldId="423"/>
            <ac:spMk id="6" creationId="{3CF8B244-0465-98FA-67B0-35486CA50CAD}"/>
          </ac:spMkLst>
        </pc:spChg>
        <pc:spChg chg="mod">
          <ac:chgData name="Scruel Tao" userId="5ea5c98d59b44d4b" providerId="LiveId" clId="{22D4715F-6495-47C9-BFFC-B560B4C3628E}" dt="2023-05-08T17:22:44.202" v="13981" actId="1076"/>
          <ac:spMkLst>
            <pc:docMk/>
            <pc:sldMk cId="1850183067" sldId="423"/>
            <ac:spMk id="7" creationId="{A8759E76-F8D4-3E82-7689-BCB72F5A542F}"/>
          </ac:spMkLst>
        </pc:spChg>
        <pc:picChg chg="add mod">
          <ac:chgData name="Scruel Tao" userId="5ea5c98d59b44d4b" providerId="LiveId" clId="{22D4715F-6495-47C9-BFFC-B560B4C3628E}" dt="2023-05-08T18:11:17.779" v="15863" actId="1036"/>
          <ac:picMkLst>
            <pc:docMk/>
            <pc:sldMk cId="1850183067" sldId="423"/>
            <ac:picMk id="8" creationId="{AE211F5D-8BC6-1176-3BC4-393725C68925}"/>
          </ac:picMkLst>
        </pc:picChg>
      </pc:sldChg>
      <pc:sldChg chg="addSp delSp modSp add mod delAnim modAnim modNotesTx">
        <pc:chgData name="Scruel Tao" userId="5ea5c98d59b44d4b" providerId="LiveId" clId="{22D4715F-6495-47C9-BFFC-B560B4C3628E}" dt="2023-05-08T18:44:17.462" v="16692" actId="20577"/>
        <pc:sldMkLst>
          <pc:docMk/>
          <pc:sldMk cId="2074560002" sldId="424"/>
        </pc:sldMkLst>
        <pc:spChg chg="mod">
          <ac:chgData name="Scruel Tao" userId="5ea5c98d59b44d4b" providerId="LiveId" clId="{22D4715F-6495-47C9-BFFC-B560B4C3628E}" dt="2023-05-08T18:41:34.242" v="16536" actId="1076"/>
          <ac:spMkLst>
            <pc:docMk/>
            <pc:sldMk cId="2074560002" sldId="424"/>
            <ac:spMk id="3" creationId="{9B99E8B3-B6D4-2182-99F1-DCED59B2CDD5}"/>
          </ac:spMkLst>
        </pc:spChg>
        <pc:spChg chg="del">
          <ac:chgData name="Scruel Tao" userId="5ea5c98d59b44d4b" providerId="LiveId" clId="{22D4715F-6495-47C9-BFFC-B560B4C3628E}" dt="2023-05-08T17:27:47.829" v="14373" actId="478"/>
          <ac:spMkLst>
            <pc:docMk/>
            <pc:sldMk cId="2074560002" sldId="424"/>
            <ac:spMk id="4" creationId="{2B0D26BE-63CB-9CFA-8A93-F6AAA2B173BF}"/>
          </ac:spMkLst>
        </pc:spChg>
        <pc:spChg chg="mod">
          <ac:chgData name="Scruel Tao" userId="5ea5c98d59b44d4b" providerId="LiveId" clId="{22D4715F-6495-47C9-BFFC-B560B4C3628E}" dt="2023-05-08T18:44:17.462" v="16692" actId="20577"/>
          <ac:spMkLst>
            <pc:docMk/>
            <pc:sldMk cId="2074560002" sldId="424"/>
            <ac:spMk id="5" creationId="{F073467D-225B-AE8B-37FB-2C2581EA6DC0}"/>
          </ac:spMkLst>
        </pc:spChg>
        <pc:spChg chg="mod">
          <ac:chgData name="Scruel Tao" userId="5ea5c98d59b44d4b" providerId="LiveId" clId="{22D4715F-6495-47C9-BFFC-B560B4C3628E}" dt="2023-05-08T18:43:08.829" v="16608" actId="20577"/>
          <ac:spMkLst>
            <pc:docMk/>
            <pc:sldMk cId="2074560002" sldId="424"/>
            <ac:spMk id="6" creationId="{3CF8B244-0465-98FA-67B0-35486CA50CAD}"/>
          </ac:spMkLst>
        </pc:spChg>
        <pc:spChg chg="del mod">
          <ac:chgData name="Scruel Tao" userId="5ea5c98d59b44d4b" providerId="LiveId" clId="{22D4715F-6495-47C9-BFFC-B560B4C3628E}" dt="2023-05-08T17:28:02.679" v="14378" actId="478"/>
          <ac:spMkLst>
            <pc:docMk/>
            <pc:sldMk cId="2074560002" sldId="424"/>
            <ac:spMk id="7" creationId="{A8759E76-F8D4-3E82-7689-BCB72F5A542F}"/>
          </ac:spMkLst>
        </pc:spChg>
        <pc:spChg chg="add del mod">
          <ac:chgData name="Scruel Tao" userId="5ea5c98d59b44d4b" providerId="LiveId" clId="{22D4715F-6495-47C9-BFFC-B560B4C3628E}" dt="2023-05-08T17:27:52.760" v="14376" actId="21"/>
          <ac:spMkLst>
            <pc:docMk/>
            <pc:sldMk cId="2074560002" sldId="424"/>
            <ac:spMk id="8" creationId="{65CE5E4D-0032-CCBB-CEE0-5B420168D125}"/>
          </ac:spMkLst>
        </pc:spChg>
        <pc:spChg chg="add del mod">
          <ac:chgData name="Scruel Tao" userId="5ea5c98d59b44d4b" providerId="LiveId" clId="{22D4715F-6495-47C9-BFFC-B560B4C3628E}" dt="2023-05-08T18:41:35.371" v="16537" actId="21"/>
          <ac:spMkLst>
            <pc:docMk/>
            <pc:sldMk cId="2074560002" sldId="424"/>
            <ac:spMk id="9" creationId="{1E774427-6D06-024F-181F-EF8ADA164E01}"/>
          </ac:spMkLst>
        </pc:spChg>
        <pc:spChg chg="add mod">
          <ac:chgData name="Scruel Tao" userId="5ea5c98d59b44d4b" providerId="LiveId" clId="{22D4715F-6495-47C9-BFFC-B560B4C3628E}" dt="2023-05-08T18:41:42.455" v="16539" actId="1076"/>
          <ac:spMkLst>
            <pc:docMk/>
            <pc:sldMk cId="2074560002" sldId="424"/>
            <ac:spMk id="10" creationId="{07BB7231-869E-4126-3589-B828D72BEB18}"/>
          </ac:spMkLst>
        </pc:spChg>
      </pc:sldChg>
      <pc:sldChg chg="addSp delSp modSp add mod delAnim modAnim modNotesTx">
        <pc:chgData name="Scruel Tao" userId="5ea5c98d59b44d4b" providerId="LiveId" clId="{22D4715F-6495-47C9-BFFC-B560B4C3628E}" dt="2023-05-08T18:41:19.326" v="16531" actId="1076"/>
        <pc:sldMkLst>
          <pc:docMk/>
          <pc:sldMk cId="1766744484" sldId="425"/>
        </pc:sldMkLst>
        <pc:spChg chg="mod">
          <ac:chgData name="Scruel Tao" userId="5ea5c98d59b44d4b" providerId="LiveId" clId="{22D4715F-6495-47C9-BFFC-B560B4C3628E}" dt="2023-05-08T17:40:26.523" v="15458"/>
          <ac:spMkLst>
            <pc:docMk/>
            <pc:sldMk cId="1766744484" sldId="425"/>
            <ac:spMk id="2" creationId="{BAD162F0-2175-84E9-2387-55F669162449}"/>
          </ac:spMkLst>
        </pc:spChg>
        <pc:spChg chg="del">
          <ac:chgData name="Scruel Tao" userId="5ea5c98d59b44d4b" providerId="LiveId" clId="{22D4715F-6495-47C9-BFFC-B560B4C3628E}" dt="2023-05-08T17:35:22.889" v="14688" actId="478"/>
          <ac:spMkLst>
            <pc:docMk/>
            <pc:sldMk cId="1766744484" sldId="425"/>
            <ac:spMk id="3" creationId="{9B99E8B3-B6D4-2182-99F1-DCED59B2CDD5}"/>
          </ac:spMkLst>
        </pc:spChg>
        <pc:spChg chg="add mod">
          <ac:chgData name="Scruel Tao" userId="5ea5c98d59b44d4b" providerId="LiveId" clId="{22D4715F-6495-47C9-BFFC-B560B4C3628E}" dt="2023-05-08T18:41:19.326" v="16531" actId="1076"/>
          <ac:spMkLst>
            <pc:docMk/>
            <pc:sldMk cId="1766744484" sldId="425"/>
            <ac:spMk id="4" creationId="{7194577E-EA03-4ADB-C721-D89D0A727BDE}"/>
          </ac:spMkLst>
        </pc:spChg>
        <pc:spChg chg="mod">
          <ac:chgData name="Scruel Tao" userId="5ea5c98d59b44d4b" providerId="LiveId" clId="{22D4715F-6495-47C9-BFFC-B560B4C3628E}" dt="2023-05-08T17:38:22.196" v="15169" actId="20577"/>
          <ac:spMkLst>
            <pc:docMk/>
            <pc:sldMk cId="1766744484" sldId="425"/>
            <ac:spMk id="5" creationId="{F073467D-225B-AE8B-37FB-2C2581EA6DC0}"/>
          </ac:spMkLst>
        </pc:spChg>
        <pc:spChg chg="mod">
          <ac:chgData name="Scruel Tao" userId="5ea5c98d59b44d4b" providerId="LiveId" clId="{22D4715F-6495-47C9-BFFC-B560B4C3628E}" dt="2023-05-08T17:36:50.240" v="14923" actId="20577"/>
          <ac:spMkLst>
            <pc:docMk/>
            <pc:sldMk cId="1766744484" sldId="425"/>
            <ac:spMk id="6" creationId="{3CF8B244-0465-98FA-67B0-35486CA50CAD}"/>
          </ac:spMkLst>
        </pc:spChg>
        <pc:spChg chg="del">
          <ac:chgData name="Scruel Tao" userId="5ea5c98d59b44d4b" providerId="LiveId" clId="{22D4715F-6495-47C9-BFFC-B560B4C3628E}" dt="2023-05-08T17:36:28.577" v="14901" actId="21"/>
          <ac:spMkLst>
            <pc:docMk/>
            <pc:sldMk cId="1766744484" sldId="425"/>
            <ac:spMk id="9" creationId="{1E774427-6D06-024F-181F-EF8ADA164E01}"/>
          </ac:spMkLst>
        </pc:spChg>
      </pc:sldChg>
      <pc:sldChg chg="addSp delSp modSp add del mod modClrScheme delAnim chgLayout modNotesTx">
        <pc:chgData name="Scruel Tao" userId="5ea5c98d59b44d4b" providerId="LiveId" clId="{22D4715F-6495-47C9-BFFC-B560B4C3628E}" dt="2023-05-08T18:36:11.606" v="16344" actId="47"/>
        <pc:sldMkLst>
          <pc:docMk/>
          <pc:sldMk cId="1137642709" sldId="426"/>
        </pc:sldMkLst>
        <pc:spChg chg="mod ord">
          <ac:chgData name="Scruel Tao" userId="5ea5c98d59b44d4b" providerId="LiveId" clId="{22D4715F-6495-47C9-BFFC-B560B4C3628E}" dt="2023-05-08T17:41:30.688" v="15464" actId="700"/>
          <ac:spMkLst>
            <pc:docMk/>
            <pc:sldMk cId="1137642709" sldId="426"/>
            <ac:spMk id="2" creationId="{BAD162F0-2175-84E9-2387-55F669162449}"/>
          </ac:spMkLst>
        </pc:spChg>
        <pc:spChg chg="add mod ord">
          <ac:chgData name="Scruel Tao" userId="5ea5c98d59b44d4b" providerId="LiveId" clId="{22D4715F-6495-47C9-BFFC-B560B4C3628E}" dt="2023-05-08T17:51:45.749" v="15819" actId="20577"/>
          <ac:spMkLst>
            <pc:docMk/>
            <pc:sldMk cId="1137642709" sldId="426"/>
            <ac:spMk id="3" creationId="{5380E467-4E84-FC5B-FDF4-E75B85192733}"/>
          </ac:spMkLst>
        </pc:spChg>
        <pc:spChg chg="del">
          <ac:chgData name="Scruel Tao" userId="5ea5c98d59b44d4b" providerId="LiveId" clId="{22D4715F-6495-47C9-BFFC-B560B4C3628E}" dt="2023-05-08T17:41:59.954" v="15572" actId="478"/>
          <ac:spMkLst>
            <pc:docMk/>
            <pc:sldMk cId="1137642709" sldId="426"/>
            <ac:spMk id="4" creationId="{7194577E-EA03-4ADB-C721-D89D0A727BDE}"/>
          </ac:spMkLst>
        </pc:spChg>
        <pc:spChg chg="del">
          <ac:chgData name="Scruel Tao" userId="5ea5c98d59b44d4b" providerId="LiveId" clId="{22D4715F-6495-47C9-BFFC-B560B4C3628E}" dt="2023-05-08T17:41:34.782" v="15466" actId="478"/>
          <ac:spMkLst>
            <pc:docMk/>
            <pc:sldMk cId="1137642709" sldId="426"/>
            <ac:spMk id="5" creationId="{F073467D-225B-AE8B-37FB-2C2581EA6DC0}"/>
          </ac:spMkLst>
        </pc:spChg>
        <pc:spChg chg="del">
          <ac:chgData name="Scruel Tao" userId="5ea5c98d59b44d4b" providerId="LiveId" clId="{22D4715F-6495-47C9-BFFC-B560B4C3628E}" dt="2023-05-08T17:41:33.292" v="15465" actId="478"/>
          <ac:spMkLst>
            <pc:docMk/>
            <pc:sldMk cId="1137642709" sldId="426"/>
            <ac:spMk id="6" creationId="{3CF8B244-0465-98FA-67B0-35486CA50CAD}"/>
          </ac:spMkLst>
        </pc:spChg>
        <pc:spChg chg="add del">
          <ac:chgData name="Scruel Tao" userId="5ea5c98d59b44d4b" providerId="LiveId" clId="{22D4715F-6495-47C9-BFFC-B560B4C3628E}" dt="2023-05-08T18:02:36.687" v="15835" actId="22"/>
          <ac:spMkLst>
            <pc:docMk/>
            <pc:sldMk cId="1137642709" sldId="426"/>
            <ac:spMk id="14" creationId="{2872626A-BC6E-E307-F260-F93594E4A077}"/>
          </ac:spMkLst>
        </pc:spChg>
        <pc:picChg chg="add del mod">
          <ac:chgData name="Scruel Tao" userId="5ea5c98d59b44d4b" providerId="LiveId" clId="{22D4715F-6495-47C9-BFFC-B560B4C3628E}" dt="2023-05-08T18:00:18.790" v="15826" actId="478"/>
          <ac:picMkLst>
            <pc:docMk/>
            <pc:sldMk cId="1137642709" sldId="426"/>
            <ac:picMk id="8" creationId="{0BBFEA33-92C7-F75A-25E4-483ABBFDCD69}"/>
          </ac:picMkLst>
        </pc:picChg>
        <pc:picChg chg="add del">
          <ac:chgData name="Scruel Tao" userId="5ea5c98d59b44d4b" providerId="LiveId" clId="{22D4715F-6495-47C9-BFFC-B560B4C3628E}" dt="2023-05-08T18:00:47.214" v="15828" actId="22"/>
          <ac:picMkLst>
            <pc:docMk/>
            <pc:sldMk cId="1137642709" sldId="426"/>
            <ac:picMk id="10" creationId="{F719A941-30EE-94AA-5730-E71A43108E37}"/>
          </ac:picMkLst>
        </pc:picChg>
        <pc:picChg chg="add del mod">
          <ac:chgData name="Scruel Tao" userId="5ea5c98d59b44d4b" providerId="LiveId" clId="{22D4715F-6495-47C9-BFFC-B560B4C3628E}" dt="2023-05-08T18:02:25.831" v="15833" actId="478"/>
          <ac:picMkLst>
            <pc:docMk/>
            <pc:sldMk cId="1137642709" sldId="426"/>
            <ac:picMk id="12" creationId="{F4B26F2E-599A-2CEA-8AA2-2F3E485243F3}"/>
          </ac:picMkLst>
        </pc:picChg>
        <pc:picChg chg="add mod">
          <ac:chgData name="Scruel Tao" userId="5ea5c98d59b44d4b" providerId="LiveId" clId="{22D4715F-6495-47C9-BFFC-B560B4C3628E}" dt="2023-05-08T18:11:43.544" v="15864" actId="1076"/>
          <ac:picMkLst>
            <pc:docMk/>
            <pc:sldMk cId="1137642709" sldId="426"/>
            <ac:picMk id="16" creationId="{8F81F49B-17D3-8733-9A13-687E55048FCD}"/>
          </ac:picMkLst>
        </pc:picChg>
      </pc:sldChg>
      <pc:sldChg chg="modSp add mod">
        <pc:chgData name="Scruel Tao" userId="5ea5c98d59b44d4b" providerId="LiveId" clId="{22D4715F-6495-47C9-BFFC-B560B4C3628E}" dt="2023-05-08T18:12:32.121" v="15896" actId="20577"/>
        <pc:sldMkLst>
          <pc:docMk/>
          <pc:sldMk cId="4245261492" sldId="427"/>
        </pc:sldMkLst>
        <pc:spChg chg="mod">
          <ac:chgData name="Scruel Tao" userId="5ea5c98d59b44d4b" providerId="LiveId" clId="{22D4715F-6495-47C9-BFFC-B560B4C3628E}" dt="2023-05-08T18:12:32.121" v="15896" actId="20577"/>
          <ac:spMkLst>
            <pc:docMk/>
            <pc:sldMk cId="4245261492" sldId="427"/>
            <ac:spMk id="3" creationId="{5380E467-4E84-FC5B-FDF4-E75B85192733}"/>
          </ac:spMkLst>
        </pc:spChg>
      </pc:sldChg>
      <pc:sldChg chg="addSp delSp modSp add del mod modTransition">
        <pc:chgData name="Scruel Tao" userId="5ea5c98d59b44d4b" providerId="LiveId" clId="{22D4715F-6495-47C9-BFFC-B560B4C3628E}" dt="2023-05-08T18:21:55.071" v="16208" actId="47"/>
        <pc:sldMkLst>
          <pc:docMk/>
          <pc:sldMk cId="1888482402" sldId="428"/>
        </pc:sldMkLst>
        <pc:spChg chg="mod">
          <ac:chgData name="Scruel Tao" userId="5ea5c98d59b44d4b" providerId="LiveId" clId="{22D4715F-6495-47C9-BFFC-B560B4C3628E}" dt="2023-05-08T18:17:01.768" v="16159" actId="21"/>
          <ac:spMkLst>
            <pc:docMk/>
            <pc:sldMk cId="1888482402" sldId="428"/>
            <ac:spMk id="3" creationId="{0E2FC508-1AFD-A957-52F2-FA1DEF2A9D27}"/>
          </ac:spMkLst>
        </pc:spChg>
        <pc:picChg chg="add mod">
          <ac:chgData name="Scruel Tao" userId="5ea5c98d59b44d4b" providerId="LiveId" clId="{22D4715F-6495-47C9-BFFC-B560B4C3628E}" dt="2023-05-08T18:21:10.258" v="16202" actId="1076"/>
          <ac:picMkLst>
            <pc:docMk/>
            <pc:sldMk cId="1888482402" sldId="428"/>
            <ac:picMk id="5" creationId="{2011D40E-9C9B-124C-6634-5F95CF91DA37}"/>
          </ac:picMkLst>
        </pc:picChg>
        <pc:picChg chg="del mod">
          <ac:chgData name="Scruel Tao" userId="5ea5c98d59b44d4b" providerId="LiveId" clId="{22D4715F-6495-47C9-BFFC-B560B4C3628E}" dt="2023-05-08T18:21:39.370" v="16203" actId="21"/>
          <ac:picMkLst>
            <pc:docMk/>
            <pc:sldMk cId="1888482402" sldId="428"/>
            <ac:picMk id="6" creationId="{074A5869-1BF5-2415-C6F0-5F7BC1FE6211}"/>
          </ac:picMkLst>
        </pc:picChg>
      </pc:sldChg>
      <pc:sldChg chg="modSp add mod">
        <pc:chgData name="Scruel Tao" userId="5ea5c98d59b44d4b" providerId="LiveId" clId="{22D4715F-6495-47C9-BFFC-B560B4C3628E}" dt="2023-05-08T18:33:36.340" v="16336" actId="1076"/>
        <pc:sldMkLst>
          <pc:docMk/>
          <pc:sldMk cId="3261924341" sldId="429"/>
        </pc:sldMkLst>
        <pc:spChg chg="mod">
          <ac:chgData name="Scruel Tao" userId="5ea5c98d59b44d4b" providerId="LiveId" clId="{22D4715F-6495-47C9-BFFC-B560B4C3628E}" dt="2023-05-08T18:17:27.893" v="16163" actId="1076"/>
          <ac:spMkLst>
            <pc:docMk/>
            <pc:sldMk cId="3261924341" sldId="429"/>
            <ac:spMk id="3" creationId="{0E2FC508-1AFD-A957-52F2-FA1DEF2A9D27}"/>
          </ac:spMkLst>
        </pc:spChg>
        <pc:picChg chg="mod">
          <ac:chgData name="Scruel Tao" userId="5ea5c98d59b44d4b" providerId="LiveId" clId="{22D4715F-6495-47C9-BFFC-B560B4C3628E}" dt="2023-05-08T18:33:36.340" v="16336" actId="1076"/>
          <ac:picMkLst>
            <pc:docMk/>
            <pc:sldMk cId="3261924341" sldId="429"/>
            <ac:picMk id="6" creationId="{074A5869-1BF5-2415-C6F0-5F7BC1FE6211}"/>
          </ac:picMkLst>
        </pc:picChg>
      </pc:sldChg>
      <pc:sldChg chg="addSp delSp modSp add mod modTransition modAnim">
        <pc:chgData name="Scruel Tao" userId="5ea5c98d59b44d4b" providerId="LiveId" clId="{22D4715F-6495-47C9-BFFC-B560B4C3628E}" dt="2023-05-08T18:33:25.560" v="16333" actId="1036"/>
        <pc:sldMkLst>
          <pc:docMk/>
          <pc:sldMk cId="1315788278" sldId="430"/>
        </pc:sldMkLst>
        <pc:picChg chg="add mod">
          <ac:chgData name="Scruel Tao" userId="5ea5c98d59b44d4b" providerId="LiveId" clId="{22D4715F-6495-47C9-BFFC-B560B4C3628E}" dt="2023-05-08T18:33:25.560" v="16333" actId="1036"/>
          <ac:picMkLst>
            <pc:docMk/>
            <pc:sldMk cId="1315788278" sldId="430"/>
            <ac:picMk id="5" creationId="{4E434B1B-E6E7-7EED-993F-90E7583990CB}"/>
          </ac:picMkLst>
        </pc:picChg>
        <pc:picChg chg="add del mod">
          <ac:chgData name="Scruel Tao" userId="5ea5c98d59b44d4b" providerId="LiveId" clId="{22D4715F-6495-47C9-BFFC-B560B4C3628E}" dt="2023-05-08T18:33:13.524" v="16312" actId="1036"/>
          <ac:picMkLst>
            <pc:docMk/>
            <pc:sldMk cId="1315788278" sldId="430"/>
            <ac:picMk id="6" creationId="{074A5869-1BF5-2415-C6F0-5F7BC1FE6211}"/>
          </ac:picMkLst>
        </pc:picChg>
        <pc:picChg chg="add del mod">
          <ac:chgData name="Scruel Tao" userId="5ea5c98d59b44d4b" providerId="LiveId" clId="{22D4715F-6495-47C9-BFFC-B560B4C3628E}" dt="2023-05-08T18:25:13.846" v="16230" actId="21"/>
          <ac:picMkLst>
            <pc:docMk/>
            <pc:sldMk cId="1315788278" sldId="430"/>
            <ac:picMk id="8" creationId="{D0A0FB21-4CD5-9C48-3D01-AB342305BFC4}"/>
          </ac:picMkLst>
        </pc:picChg>
        <pc:picChg chg="add mod">
          <ac:chgData name="Scruel Tao" userId="5ea5c98d59b44d4b" providerId="LiveId" clId="{22D4715F-6495-47C9-BFFC-B560B4C3628E}" dt="2023-05-08T18:32:49.314" v="16297" actId="1037"/>
          <ac:picMkLst>
            <pc:docMk/>
            <pc:sldMk cId="1315788278" sldId="430"/>
            <ac:picMk id="10" creationId="{AC5BA43D-17E0-AFF8-2E26-55012D18EA03}"/>
          </ac:picMkLst>
        </pc:picChg>
        <pc:picChg chg="add del mod">
          <ac:chgData name="Scruel Tao" userId="5ea5c98d59b44d4b" providerId="LiveId" clId="{22D4715F-6495-47C9-BFFC-B560B4C3628E}" dt="2023-05-08T18:28:47.376" v="16244" actId="21"/>
          <ac:picMkLst>
            <pc:docMk/>
            <pc:sldMk cId="1315788278" sldId="430"/>
            <ac:picMk id="12" creationId="{207B032F-CDB6-E68A-8D8B-50C78015EAF9}"/>
          </ac:picMkLst>
        </pc:picChg>
        <pc:picChg chg="mod">
          <ac:chgData name="Scruel Tao" userId="5ea5c98d59b44d4b" providerId="LiveId" clId="{22D4715F-6495-47C9-BFFC-B560B4C3628E}" dt="2023-05-08T18:33:18.444" v="16315" actId="1037"/>
          <ac:picMkLst>
            <pc:docMk/>
            <pc:sldMk cId="1315788278" sldId="430"/>
            <ac:picMk id="14" creationId="{C054DCD5-A749-612E-4E6D-BCBE65651AFF}"/>
          </ac:picMkLst>
        </pc:picChg>
        <pc:picChg chg="add mod">
          <ac:chgData name="Scruel Tao" userId="5ea5c98d59b44d4b" providerId="LiveId" clId="{22D4715F-6495-47C9-BFFC-B560B4C3628E}" dt="2023-05-08T18:33:25.560" v="16333" actId="1036"/>
          <ac:picMkLst>
            <pc:docMk/>
            <pc:sldMk cId="1315788278" sldId="430"/>
            <ac:picMk id="15" creationId="{8F99AE90-8AF1-305B-B839-5AFACCEC7EF1}"/>
          </ac:picMkLst>
        </pc:picChg>
      </pc:sldChg>
      <pc:sldChg chg="addSp delSp modSp add mod modAnim">
        <pc:chgData name="Scruel Tao" userId="5ea5c98d59b44d4b" providerId="LiveId" clId="{22D4715F-6495-47C9-BFFC-B560B4C3628E}" dt="2023-05-08T18:55:24.006" v="17731" actId="21"/>
        <pc:sldMkLst>
          <pc:docMk/>
          <pc:sldMk cId="126852998" sldId="431"/>
        </pc:sldMkLst>
        <pc:spChg chg="mod">
          <ac:chgData name="Scruel Tao" userId="5ea5c98d59b44d4b" providerId="LiveId" clId="{22D4715F-6495-47C9-BFFC-B560B4C3628E}" dt="2023-05-08T18:55:21.564" v="17730"/>
          <ac:spMkLst>
            <pc:docMk/>
            <pc:sldMk cId="126852998" sldId="431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8T18:47:25.126" v="16951" actId="1076"/>
          <ac:spMkLst>
            <pc:docMk/>
            <pc:sldMk cId="126852998" sldId="431"/>
            <ac:spMk id="4" creationId="{7194577E-EA03-4ADB-C721-D89D0A727BDE}"/>
          </ac:spMkLst>
        </pc:spChg>
        <pc:spChg chg="mod">
          <ac:chgData name="Scruel Tao" userId="5ea5c98d59b44d4b" providerId="LiveId" clId="{22D4715F-6495-47C9-BFFC-B560B4C3628E}" dt="2023-05-08T18:55:24.006" v="17731" actId="21"/>
          <ac:spMkLst>
            <pc:docMk/>
            <pc:sldMk cId="126852998" sldId="431"/>
            <ac:spMk id="5" creationId="{F073467D-225B-AE8B-37FB-2C2581EA6DC0}"/>
          </ac:spMkLst>
        </pc:spChg>
        <pc:spChg chg="mod">
          <ac:chgData name="Scruel Tao" userId="5ea5c98d59b44d4b" providerId="LiveId" clId="{22D4715F-6495-47C9-BFFC-B560B4C3628E}" dt="2023-05-08T18:47:31.784" v="16952" actId="207"/>
          <ac:spMkLst>
            <pc:docMk/>
            <pc:sldMk cId="126852998" sldId="431"/>
            <ac:spMk id="6" creationId="{3CF8B244-0465-98FA-67B0-35486CA50CAD}"/>
          </ac:spMkLst>
        </pc:spChg>
        <pc:picChg chg="add del mod">
          <ac:chgData name="Scruel Tao" userId="5ea5c98d59b44d4b" providerId="LiveId" clId="{22D4715F-6495-47C9-BFFC-B560B4C3628E}" dt="2023-05-08T18:44:57.756" v="16706" actId="21"/>
          <ac:picMkLst>
            <pc:docMk/>
            <pc:sldMk cId="126852998" sldId="431"/>
            <ac:picMk id="7" creationId="{745744EF-E08D-5B71-A653-4A76954B740D}"/>
          </ac:picMkLst>
        </pc:picChg>
      </pc:sldChg>
      <pc:sldChg chg="modSp add mod ord modAnim">
        <pc:chgData name="Scruel Tao" userId="5ea5c98d59b44d4b" providerId="LiveId" clId="{22D4715F-6495-47C9-BFFC-B560B4C3628E}" dt="2023-05-08T18:55:08.871" v="17728"/>
        <pc:sldMkLst>
          <pc:docMk/>
          <pc:sldMk cId="1909917351" sldId="432"/>
        </pc:sldMkLst>
        <pc:spChg chg="mod">
          <ac:chgData name="Scruel Tao" userId="5ea5c98d59b44d4b" providerId="LiveId" clId="{22D4715F-6495-47C9-BFFC-B560B4C3628E}" dt="2023-05-08T18:55:08.871" v="17728"/>
          <ac:spMkLst>
            <pc:docMk/>
            <pc:sldMk cId="1909917351" sldId="432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8T18:47:11.416" v="16941" actId="1076"/>
          <ac:spMkLst>
            <pc:docMk/>
            <pc:sldMk cId="1909917351" sldId="432"/>
            <ac:spMk id="4" creationId="{7194577E-EA03-4ADB-C721-D89D0A727BDE}"/>
          </ac:spMkLst>
        </pc:spChg>
        <pc:spChg chg="mod">
          <ac:chgData name="Scruel Tao" userId="5ea5c98d59b44d4b" providerId="LiveId" clId="{22D4715F-6495-47C9-BFFC-B560B4C3628E}" dt="2023-05-08T18:51:08.537" v="17451" actId="20577"/>
          <ac:spMkLst>
            <pc:docMk/>
            <pc:sldMk cId="1909917351" sldId="432"/>
            <ac:spMk id="5" creationId="{F073467D-225B-AE8B-37FB-2C2581EA6DC0}"/>
          </ac:spMkLst>
        </pc:spChg>
        <pc:spChg chg="mod">
          <ac:chgData name="Scruel Tao" userId="5ea5c98d59b44d4b" providerId="LiveId" clId="{22D4715F-6495-47C9-BFFC-B560B4C3628E}" dt="2023-05-08T18:41:22.410" v="16535"/>
          <ac:spMkLst>
            <pc:docMk/>
            <pc:sldMk cId="1909917351" sldId="432"/>
            <ac:spMk id="6" creationId="{3CF8B244-0465-98FA-67B0-35486CA50CAD}"/>
          </ac:spMkLst>
        </pc:spChg>
        <pc:picChg chg="mod">
          <ac:chgData name="Scruel Tao" userId="5ea5c98d59b44d4b" providerId="LiveId" clId="{22D4715F-6495-47C9-BFFC-B560B4C3628E}" dt="2023-05-08T18:47:19.952" v="16950" actId="1076"/>
          <ac:picMkLst>
            <pc:docMk/>
            <pc:sldMk cId="1909917351" sldId="432"/>
            <ac:picMk id="7" creationId="{745744EF-E08D-5B71-A653-4A76954B740D}"/>
          </ac:picMkLst>
        </pc:picChg>
      </pc:sldChg>
      <pc:sldChg chg="addSp delSp modSp add mod delAnim modAnim modNotesTx">
        <pc:chgData name="Scruel Tao" userId="5ea5c98d59b44d4b" providerId="LiveId" clId="{22D4715F-6495-47C9-BFFC-B560B4C3628E}" dt="2023-05-09T09:26:03.464" v="27414" actId="20577"/>
        <pc:sldMkLst>
          <pc:docMk/>
          <pc:sldMk cId="693703792" sldId="433"/>
        </pc:sldMkLst>
        <pc:spChg chg="mod">
          <ac:chgData name="Scruel Tao" userId="5ea5c98d59b44d4b" providerId="LiveId" clId="{22D4715F-6495-47C9-BFFC-B560B4C3628E}" dt="2023-05-08T19:03:39.122" v="18480"/>
          <ac:spMkLst>
            <pc:docMk/>
            <pc:sldMk cId="693703792" sldId="433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8T19:08:00.478" v="18683" actId="1035"/>
          <ac:spMkLst>
            <pc:docMk/>
            <pc:sldMk cId="693703792" sldId="433"/>
            <ac:spMk id="3" creationId="{9B99E8B3-B6D4-2182-99F1-DCED59B2CDD5}"/>
          </ac:spMkLst>
        </pc:spChg>
        <pc:spChg chg="add mod">
          <ac:chgData name="Scruel Tao" userId="5ea5c98d59b44d4b" providerId="LiveId" clId="{22D4715F-6495-47C9-BFFC-B560B4C3628E}" dt="2023-05-08T19:07:55.956" v="18681" actId="1076"/>
          <ac:spMkLst>
            <pc:docMk/>
            <pc:sldMk cId="693703792" sldId="433"/>
            <ac:spMk id="4" creationId="{62AE4930-540F-718D-A587-B12CFE7AF95D}"/>
          </ac:spMkLst>
        </pc:spChg>
        <pc:spChg chg="mod">
          <ac:chgData name="Scruel Tao" userId="5ea5c98d59b44d4b" providerId="LiveId" clId="{22D4715F-6495-47C9-BFFC-B560B4C3628E}" dt="2023-05-09T09:26:03.464" v="27414" actId="20577"/>
          <ac:spMkLst>
            <pc:docMk/>
            <pc:sldMk cId="693703792" sldId="433"/>
            <ac:spMk id="5" creationId="{F073467D-225B-AE8B-37FB-2C2581EA6DC0}"/>
          </ac:spMkLst>
        </pc:spChg>
        <pc:spChg chg="mod">
          <ac:chgData name="Scruel Tao" userId="5ea5c98d59b44d4b" providerId="LiveId" clId="{22D4715F-6495-47C9-BFFC-B560B4C3628E}" dt="2023-05-08T19:07:35.960" v="18676" actId="20577"/>
          <ac:spMkLst>
            <pc:docMk/>
            <pc:sldMk cId="693703792" sldId="433"/>
            <ac:spMk id="6" creationId="{3CF8B244-0465-98FA-67B0-35486CA50CAD}"/>
          </ac:spMkLst>
        </pc:spChg>
        <pc:spChg chg="del">
          <ac:chgData name="Scruel Tao" userId="5ea5c98d59b44d4b" providerId="LiveId" clId="{22D4715F-6495-47C9-BFFC-B560B4C3628E}" dt="2023-05-08T19:01:55.505" v="18414" actId="21"/>
          <ac:spMkLst>
            <pc:docMk/>
            <pc:sldMk cId="693703792" sldId="433"/>
            <ac:spMk id="10" creationId="{07BB7231-869E-4126-3589-B828D72BEB18}"/>
          </ac:spMkLst>
        </pc:spChg>
      </pc:sldChg>
      <pc:sldChg chg="delSp modSp add mod modAnim modNotesTx">
        <pc:chgData name="Scruel Tao" userId="5ea5c98d59b44d4b" providerId="LiveId" clId="{22D4715F-6495-47C9-BFFC-B560B4C3628E}" dt="2023-05-08T18:58:17.934" v="18032" actId="20577"/>
        <pc:sldMkLst>
          <pc:docMk/>
          <pc:sldMk cId="2866215196" sldId="434"/>
        </pc:sldMkLst>
        <pc:spChg chg="mod">
          <ac:chgData name="Scruel Tao" userId="5ea5c98d59b44d4b" providerId="LiveId" clId="{22D4715F-6495-47C9-BFFC-B560B4C3628E}" dt="2023-05-08T18:55:20.023" v="17729"/>
          <ac:spMkLst>
            <pc:docMk/>
            <pc:sldMk cId="2866215196" sldId="434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8T18:56:27.622" v="17745" actId="1076"/>
          <ac:spMkLst>
            <pc:docMk/>
            <pc:sldMk cId="2866215196" sldId="434"/>
            <ac:spMk id="4" creationId="{7194577E-EA03-4ADB-C721-D89D0A727BDE}"/>
          </ac:spMkLst>
        </pc:spChg>
        <pc:spChg chg="mod">
          <ac:chgData name="Scruel Tao" userId="5ea5c98d59b44d4b" providerId="LiveId" clId="{22D4715F-6495-47C9-BFFC-B560B4C3628E}" dt="2023-05-08T18:56:37.760" v="17748" actId="115"/>
          <ac:spMkLst>
            <pc:docMk/>
            <pc:sldMk cId="2866215196" sldId="434"/>
            <ac:spMk id="5" creationId="{F073467D-225B-AE8B-37FB-2C2581EA6DC0}"/>
          </ac:spMkLst>
        </pc:spChg>
        <pc:picChg chg="del">
          <ac:chgData name="Scruel Tao" userId="5ea5c98d59b44d4b" providerId="LiveId" clId="{22D4715F-6495-47C9-BFFC-B560B4C3628E}" dt="2023-05-08T18:51:15.307" v="17454" actId="478"/>
          <ac:picMkLst>
            <pc:docMk/>
            <pc:sldMk cId="2866215196" sldId="434"/>
            <ac:picMk id="7" creationId="{745744EF-E08D-5B71-A653-4A76954B740D}"/>
          </ac:picMkLst>
        </pc:picChg>
      </pc:sldChg>
      <pc:sldChg chg="modSp add del modAnim">
        <pc:chgData name="Scruel Tao" userId="5ea5c98d59b44d4b" providerId="LiveId" clId="{22D4715F-6495-47C9-BFFC-B560B4C3628E}" dt="2023-05-08T19:08:29.343" v="18693" actId="2696"/>
        <pc:sldMkLst>
          <pc:docMk/>
          <pc:sldMk cId="2875491121" sldId="435"/>
        </pc:sldMkLst>
        <pc:spChg chg="mod">
          <ac:chgData name="Scruel Tao" userId="5ea5c98d59b44d4b" providerId="LiveId" clId="{22D4715F-6495-47C9-BFFC-B560B4C3628E}" dt="2023-05-08T19:08:11.106" v="18691" actId="20577"/>
          <ac:spMkLst>
            <pc:docMk/>
            <pc:sldMk cId="2875491121" sldId="435"/>
            <ac:spMk id="5" creationId="{F073467D-225B-AE8B-37FB-2C2581EA6DC0}"/>
          </ac:spMkLst>
        </pc:spChg>
      </pc:sldChg>
      <pc:sldChg chg="add del">
        <pc:chgData name="Scruel Tao" userId="5ea5c98d59b44d4b" providerId="LiveId" clId="{22D4715F-6495-47C9-BFFC-B560B4C3628E}" dt="2023-05-08T19:05:27.249" v="18585" actId="2696"/>
        <pc:sldMkLst>
          <pc:docMk/>
          <pc:sldMk cId="3997579252" sldId="435"/>
        </pc:sldMkLst>
      </pc:sldChg>
      <pc:sldChg chg="delSp modSp add del mod delAnim modAnim">
        <pc:chgData name="Scruel Tao" userId="5ea5c98d59b44d4b" providerId="LiveId" clId="{22D4715F-6495-47C9-BFFC-B560B4C3628E}" dt="2023-05-09T01:34:34.742" v="20832" actId="47"/>
        <pc:sldMkLst>
          <pc:docMk/>
          <pc:sldMk cId="2602615782" sldId="436"/>
        </pc:sldMkLst>
        <pc:spChg chg="del mod">
          <ac:chgData name="Scruel Tao" userId="5ea5c98d59b44d4b" providerId="LiveId" clId="{22D4715F-6495-47C9-BFFC-B560B4C3628E}" dt="2023-05-08T19:09:40.878" v="18702" actId="478"/>
          <ac:spMkLst>
            <pc:docMk/>
            <pc:sldMk cId="2602615782" sldId="436"/>
            <ac:spMk id="3" creationId="{9B99E8B3-B6D4-2182-99F1-DCED59B2CDD5}"/>
          </ac:spMkLst>
        </pc:spChg>
        <pc:spChg chg="mod">
          <ac:chgData name="Scruel Tao" userId="5ea5c98d59b44d4b" providerId="LiveId" clId="{22D4715F-6495-47C9-BFFC-B560B4C3628E}" dt="2023-05-08T19:10:59.557" v="18739" actId="1076"/>
          <ac:spMkLst>
            <pc:docMk/>
            <pc:sldMk cId="2602615782" sldId="436"/>
            <ac:spMk id="4" creationId="{62AE4930-540F-718D-A587-B12CFE7AF95D}"/>
          </ac:spMkLst>
        </pc:spChg>
        <pc:spChg chg="mod">
          <ac:chgData name="Scruel Tao" userId="5ea5c98d59b44d4b" providerId="LiveId" clId="{22D4715F-6495-47C9-BFFC-B560B4C3628E}" dt="2023-05-08T19:11:42.538" v="18844" actId="20577"/>
          <ac:spMkLst>
            <pc:docMk/>
            <pc:sldMk cId="2602615782" sldId="436"/>
            <ac:spMk id="5" creationId="{F073467D-225B-AE8B-37FB-2C2581EA6DC0}"/>
          </ac:spMkLst>
        </pc:spChg>
        <pc:spChg chg="mod">
          <ac:chgData name="Scruel Tao" userId="5ea5c98d59b44d4b" providerId="LiveId" clId="{22D4715F-6495-47C9-BFFC-B560B4C3628E}" dt="2023-05-08T19:10:53.901" v="18738" actId="21"/>
          <ac:spMkLst>
            <pc:docMk/>
            <pc:sldMk cId="2602615782" sldId="436"/>
            <ac:spMk id="6" creationId="{3CF8B244-0465-98FA-67B0-35486CA50CAD}"/>
          </ac:spMkLst>
        </pc:spChg>
      </pc:sldChg>
      <pc:sldChg chg="delSp modSp add mod delAnim modAnim">
        <pc:chgData name="Scruel Tao" userId="5ea5c98d59b44d4b" providerId="LiveId" clId="{22D4715F-6495-47C9-BFFC-B560B4C3628E}" dt="2023-05-09T01:34:26.502" v="20831" actId="20577"/>
        <pc:sldMkLst>
          <pc:docMk/>
          <pc:sldMk cId="1125230534" sldId="437"/>
        </pc:sldMkLst>
        <pc:spChg chg="mod">
          <ac:chgData name="Scruel Tao" userId="5ea5c98d59b44d4b" providerId="LiveId" clId="{22D4715F-6495-47C9-BFFC-B560B4C3628E}" dt="2023-05-08T19:13:47.453" v="18968" actId="14100"/>
          <ac:spMkLst>
            <pc:docMk/>
            <pc:sldMk cId="1125230534" sldId="437"/>
            <ac:spMk id="3" creationId="{9B99E8B3-B6D4-2182-99F1-DCED59B2CDD5}"/>
          </ac:spMkLst>
        </pc:spChg>
        <pc:spChg chg="del">
          <ac:chgData name="Scruel Tao" userId="5ea5c98d59b44d4b" providerId="LiveId" clId="{22D4715F-6495-47C9-BFFC-B560B4C3628E}" dt="2023-05-08T19:13:03.452" v="18951" actId="21"/>
          <ac:spMkLst>
            <pc:docMk/>
            <pc:sldMk cId="1125230534" sldId="437"/>
            <ac:spMk id="4" creationId="{62AE4930-540F-718D-A587-B12CFE7AF95D}"/>
          </ac:spMkLst>
        </pc:spChg>
        <pc:spChg chg="mod">
          <ac:chgData name="Scruel Tao" userId="5ea5c98d59b44d4b" providerId="LiveId" clId="{22D4715F-6495-47C9-BFFC-B560B4C3628E}" dt="2023-05-09T01:34:26.502" v="20831" actId="20577"/>
          <ac:spMkLst>
            <pc:docMk/>
            <pc:sldMk cId="1125230534" sldId="437"/>
            <ac:spMk id="5" creationId="{F073467D-225B-AE8B-37FB-2C2581EA6DC0}"/>
          </ac:spMkLst>
        </pc:spChg>
        <pc:spChg chg="mod">
          <ac:chgData name="Scruel Tao" userId="5ea5c98d59b44d4b" providerId="LiveId" clId="{22D4715F-6495-47C9-BFFC-B560B4C3628E}" dt="2023-05-08T19:13:20.622" v="18957"/>
          <ac:spMkLst>
            <pc:docMk/>
            <pc:sldMk cId="1125230534" sldId="437"/>
            <ac:spMk id="6" creationId="{3CF8B244-0465-98FA-67B0-35486CA50CAD}"/>
          </ac:spMkLst>
        </pc:spChg>
      </pc:sldChg>
      <pc:sldChg chg="add del">
        <pc:chgData name="Scruel Tao" userId="5ea5c98d59b44d4b" providerId="LiveId" clId="{22D4715F-6495-47C9-BFFC-B560B4C3628E}" dt="2023-05-08T19:12:05.215" v="18846" actId="47"/>
        <pc:sldMkLst>
          <pc:docMk/>
          <pc:sldMk cId="4061941677" sldId="438"/>
        </pc:sldMkLst>
      </pc:sldChg>
      <pc:sldChg chg="add">
        <pc:chgData name="Scruel Tao" userId="5ea5c98d59b44d4b" providerId="LiveId" clId="{22D4715F-6495-47C9-BFFC-B560B4C3628E}" dt="2023-05-08T19:11:46.462" v="18845"/>
        <pc:sldMkLst>
          <pc:docMk/>
          <pc:sldMk cId="4011126268" sldId="439"/>
        </pc:sldMkLst>
      </pc:sldChg>
      <pc:sldChg chg="addSp delSp modSp add mod modAnim modNotesTx">
        <pc:chgData name="Scruel Tao" userId="5ea5c98d59b44d4b" providerId="LiveId" clId="{22D4715F-6495-47C9-BFFC-B560B4C3628E}" dt="2023-05-09T09:22:00.481" v="27370" actId="1076"/>
        <pc:sldMkLst>
          <pc:docMk/>
          <pc:sldMk cId="201062373" sldId="440"/>
        </pc:sldMkLst>
        <pc:spChg chg="mod">
          <ac:chgData name="Scruel Tao" userId="5ea5c98d59b44d4b" providerId="LiveId" clId="{22D4715F-6495-47C9-BFFC-B560B4C3628E}" dt="2023-05-08T19:30:27.381" v="19865"/>
          <ac:spMkLst>
            <pc:docMk/>
            <pc:sldMk cId="201062373" sldId="440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8T19:34:16.494" v="20022" actId="20577"/>
          <ac:spMkLst>
            <pc:docMk/>
            <pc:sldMk cId="201062373" sldId="440"/>
            <ac:spMk id="3" creationId="{0E2FC508-1AFD-A957-52F2-FA1DEF2A9D27}"/>
          </ac:spMkLst>
        </pc:spChg>
        <pc:spChg chg="add mod">
          <ac:chgData name="Scruel Tao" userId="5ea5c98d59b44d4b" providerId="LiveId" clId="{22D4715F-6495-47C9-BFFC-B560B4C3628E}" dt="2023-05-09T09:22:00.481" v="27370" actId="1076"/>
          <ac:spMkLst>
            <pc:docMk/>
            <pc:sldMk cId="201062373" sldId="440"/>
            <ac:spMk id="6" creationId="{AC13EC4D-9AB1-62F2-8683-C3150F05B5F9}"/>
          </ac:spMkLst>
        </pc:spChg>
        <pc:spChg chg="mod">
          <ac:chgData name="Scruel Tao" userId="5ea5c98d59b44d4b" providerId="LiveId" clId="{22D4715F-6495-47C9-BFFC-B560B4C3628E}" dt="2023-05-09T09:21:58.584" v="27369" actId="1076"/>
          <ac:spMkLst>
            <pc:docMk/>
            <pc:sldMk cId="201062373" sldId="440"/>
            <ac:spMk id="7" creationId="{341EEBE3-844F-5F74-A651-390352848297}"/>
          </ac:spMkLst>
        </pc:spChg>
        <pc:picChg chg="add del mod">
          <ac:chgData name="Scruel Tao" userId="5ea5c98d59b44d4b" providerId="LiveId" clId="{22D4715F-6495-47C9-BFFC-B560B4C3628E}" dt="2023-05-08T19:33:41.452" v="19916" actId="478"/>
          <ac:picMkLst>
            <pc:docMk/>
            <pc:sldMk cId="201062373" sldId="440"/>
            <ac:picMk id="5" creationId="{AA89B7C8-F3D5-E509-0218-2B814A91203D}"/>
          </ac:picMkLst>
        </pc:picChg>
        <pc:picChg chg="del">
          <ac:chgData name="Scruel Tao" userId="5ea5c98d59b44d4b" providerId="LiveId" clId="{22D4715F-6495-47C9-BFFC-B560B4C3628E}" dt="2023-05-08T19:32:53.280" v="19906" actId="478"/>
          <ac:picMkLst>
            <pc:docMk/>
            <pc:sldMk cId="201062373" sldId="440"/>
            <ac:picMk id="9" creationId="{853CBEDE-F41F-6598-3477-03CFC997E799}"/>
          </ac:picMkLst>
        </pc:picChg>
        <pc:picChg chg="add mod modCrop">
          <ac:chgData name="Scruel Tao" userId="5ea5c98d59b44d4b" providerId="LiveId" clId="{22D4715F-6495-47C9-BFFC-B560B4C3628E}" dt="2023-05-09T01:36:12.459" v="20837" actId="1076"/>
          <ac:picMkLst>
            <pc:docMk/>
            <pc:sldMk cId="201062373" sldId="440"/>
            <ac:picMk id="10" creationId="{54CFBBDA-15CF-A7D5-6CC8-F786C2850984}"/>
          </ac:picMkLst>
        </pc:picChg>
      </pc:sldChg>
      <pc:sldChg chg="add del">
        <pc:chgData name="Scruel Tao" userId="5ea5c98d59b44d4b" providerId="LiveId" clId="{22D4715F-6495-47C9-BFFC-B560B4C3628E}" dt="2023-05-08T19:30:14.791" v="19862" actId="2696"/>
        <pc:sldMkLst>
          <pc:docMk/>
          <pc:sldMk cId="2309557553" sldId="440"/>
        </pc:sldMkLst>
      </pc:sldChg>
      <pc:sldChg chg="add del">
        <pc:chgData name="Scruel Tao" userId="5ea5c98d59b44d4b" providerId="LiveId" clId="{22D4715F-6495-47C9-BFFC-B560B4C3628E}" dt="2023-05-08T19:34:40.922" v="20028" actId="47"/>
        <pc:sldMkLst>
          <pc:docMk/>
          <pc:sldMk cId="2030628535" sldId="441"/>
        </pc:sldMkLst>
      </pc:sldChg>
      <pc:sldChg chg="addSp delSp modSp add mod modAnim modNotesTx">
        <pc:chgData name="Scruel Tao" userId="5ea5c98d59b44d4b" providerId="LiveId" clId="{22D4715F-6495-47C9-BFFC-B560B4C3628E}" dt="2023-05-09T09:22:18.122" v="27386" actId="1038"/>
        <pc:sldMkLst>
          <pc:docMk/>
          <pc:sldMk cId="2966376092" sldId="441"/>
        </pc:sldMkLst>
        <pc:spChg chg="mod">
          <ac:chgData name="Scruel Tao" userId="5ea5c98d59b44d4b" providerId="LiveId" clId="{22D4715F-6495-47C9-BFFC-B560B4C3628E}" dt="2023-05-08T19:43:24.535" v="20602"/>
          <ac:spMkLst>
            <pc:docMk/>
            <pc:sldMk cId="2966376092" sldId="441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8T19:43:05.529" v="20597"/>
          <ac:spMkLst>
            <pc:docMk/>
            <pc:sldMk cId="2966376092" sldId="441"/>
            <ac:spMk id="3" creationId="{0E2FC508-1AFD-A957-52F2-FA1DEF2A9D27}"/>
          </ac:spMkLst>
        </pc:spChg>
        <pc:spChg chg="add mod">
          <ac:chgData name="Scruel Tao" userId="5ea5c98d59b44d4b" providerId="LiveId" clId="{22D4715F-6495-47C9-BFFC-B560B4C3628E}" dt="2023-05-09T01:31:07.441" v="20618" actId="14100"/>
          <ac:spMkLst>
            <pc:docMk/>
            <pc:sldMk cId="2966376092" sldId="441"/>
            <ac:spMk id="4" creationId="{24DDE6DC-415D-2A73-D335-CE4307484CFC}"/>
          </ac:spMkLst>
        </pc:spChg>
        <pc:spChg chg="mod">
          <ac:chgData name="Scruel Tao" userId="5ea5c98d59b44d4b" providerId="LiveId" clId="{22D4715F-6495-47C9-BFFC-B560B4C3628E}" dt="2023-05-09T09:22:18.122" v="27386" actId="1038"/>
          <ac:spMkLst>
            <pc:docMk/>
            <pc:sldMk cId="2966376092" sldId="441"/>
            <ac:spMk id="5" creationId="{96DCA8E1-9C28-C82F-06F8-259F93B2A3DE}"/>
          </ac:spMkLst>
        </pc:spChg>
        <pc:spChg chg="mod">
          <ac:chgData name="Scruel Tao" userId="5ea5c98d59b44d4b" providerId="LiveId" clId="{22D4715F-6495-47C9-BFFC-B560B4C3628E}" dt="2023-05-09T09:21:32.935" v="27363" actId="14100"/>
          <ac:spMkLst>
            <pc:docMk/>
            <pc:sldMk cId="2966376092" sldId="441"/>
            <ac:spMk id="6" creationId="{7EF94281-6924-B953-DD82-2AFE11336B49}"/>
          </ac:spMkLst>
        </pc:spChg>
        <pc:spChg chg="add del">
          <ac:chgData name="Scruel Tao" userId="5ea5c98d59b44d4b" providerId="LiveId" clId="{22D4715F-6495-47C9-BFFC-B560B4C3628E}" dt="2023-05-09T09:21:13.378" v="27354" actId="22"/>
          <ac:spMkLst>
            <pc:docMk/>
            <pc:sldMk cId="2966376092" sldId="441"/>
            <ac:spMk id="8" creationId="{4DB97871-3008-8E4F-0EBC-B69505D5FA4F}"/>
          </ac:spMkLst>
        </pc:spChg>
        <pc:spChg chg="add del">
          <ac:chgData name="Scruel Tao" userId="5ea5c98d59b44d4b" providerId="LiveId" clId="{22D4715F-6495-47C9-BFFC-B560B4C3628E}" dt="2023-05-09T09:21:18.961" v="27358" actId="22"/>
          <ac:spMkLst>
            <pc:docMk/>
            <pc:sldMk cId="2966376092" sldId="441"/>
            <ac:spMk id="10" creationId="{6D1B5BC0-CFD5-7C99-5B2E-D14B90AB295D}"/>
          </ac:spMkLst>
        </pc:spChg>
        <pc:spChg chg="add del mod">
          <ac:chgData name="Scruel Tao" userId="5ea5c98d59b44d4b" providerId="LiveId" clId="{22D4715F-6495-47C9-BFFC-B560B4C3628E}" dt="2023-05-09T09:21:25.404" v="27360"/>
          <ac:spMkLst>
            <pc:docMk/>
            <pc:sldMk cId="2966376092" sldId="441"/>
            <ac:spMk id="11" creationId="{93BB477A-3737-3448-128A-31D8A8FEBE68}"/>
          </ac:spMkLst>
        </pc:spChg>
      </pc:sldChg>
      <pc:sldChg chg="addSp delSp modSp add mod delAnim">
        <pc:chgData name="Scruel Tao" userId="5ea5c98d59b44d4b" providerId="LiveId" clId="{22D4715F-6495-47C9-BFFC-B560B4C3628E}" dt="2023-05-09T09:22:43.695" v="27405" actId="20577"/>
        <pc:sldMkLst>
          <pc:docMk/>
          <pc:sldMk cId="2535772283" sldId="442"/>
        </pc:sldMkLst>
        <pc:spChg chg="mod">
          <ac:chgData name="Scruel Tao" userId="5ea5c98d59b44d4b" providerId="LiveId" clId="{22D4715F-6495-47C9-BFFC-B560B4C3628E}" dt="2023-05-09T01:45:04.234" v="21425"/>
          <ac:spMkLst>
            <pc:docMk/>
            <pc:sldMk cId="2535772283" sldId="442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9T09:22:43.695" v="27405" actId="20577"/>
          <ac:spMkLst>
            <pc:docMk/>
            <pc:sldMk cId="2535772283" sldId="442"/>
            <ac:spMk id="3" creationId="{0E2FC508-1AFD-A957-52F2-FA1DEF2A9D27}"/>
          </ac:spMkLst>
        </pc:spChg>
        <pc:spChg chg="add mod">
          <ac:chgData name="Scruel Tao" userId="5ea5c98d59b44d4b" providerId="LiveId" clId="{22D4715F-6495-47C9-BFFC-B560B4C3628E}" dt="2023-05-09T09:21:00.343" v="27352"/>
          <ac:spMkLst>
            <pc:docMk/>
            <pc:sldMk cId="2535772283" sldId="442"/>
            <ac:spMk id="4" creationId="{1EC3BF0E-7108-96F5-7A08-811564B47610}"/>
          </ac:spMkLst>
        </pc:spChg>
        <pc:spChg chg="del">
          <ac:chgData name="Scruel Tao" userId="5ea5c98d59b44d4b" providerId="LiveId" clId="{22D4715F-6495-47C9-BFFC-B560B4C3628E}" dt="2023-05-09T01:41:45.650" v="21196" actId="21"/>
          <ac:spMkLst>
            <pc:docMk/>
            <pc:sldMk cId="2535772283" sldId="442"/>
            <ac:spMk id="4" creationId="{24DDE6DC-415D-2A73-D335-CE4307484CFC}"/>
          </ac:spMkLst>
        </pc:spChg>
        <pc:spChg chg="del">
          <ac:chgData name="Scruel Tao" userId="5ea5c98d59b44d4b" providerId="LiveId" clId="{22D4715F-6495-47C9-BFFC-B560B4C3628E}" dt="2023-05-09T09:22:26.052" v="27387" actId="21"/>
          <ac:spMkLst>
            <pc:docMk/>
            <pc:sldMk cId="2535772283" sldId="442"/>
            <ac:spMk id="5" creationId="{96DCA8E1-9C28-C82F-06F8-259F93B2A3DE}"/>
          </ac:spMkLst>
        </pc:spChg>
        <pc:spChg chg="del mod">
          <ac:chgData name="Scruel Tao" userId="5ea5c98d59b44d4b" providerId="LiveId" clId="{22D4715F-6495-47C9-BFFC-B560B4C3628E}" dt="2023-05-09T09:20:59.190" v="27351" actId="478"/>
          <ac:spMkLst>
            <pc:docMk/>
            <pc:sldMk cId="2535772283" sldId="442"/>
            <ac:spMk id="6" creationId="{7EF94281-6924-B953-DD82-2AFE11336B49}"/>
          </ac:spMkLst>
        </pc:spChg>
      </pc:sldChg>
      <pc:sldChg chg="addSp modSp add del mod modAnim">
        <pc:chgData name="Scruel Tao" userId="5ea5c98d59b44d4b" providerId="LiveId" clId="{22D4715F-6495-47C9-BFFC-B560B4C3628E}" dt="2023-05-08T19:43:15.959" v="20600" actId="2696"/>
        <pc:sldMkLst>
          <pc:docMk/>
          <pc:sldMk cId="3470165540" sldId="442"/>
        </pc:sldMkLst>
        <pc:spChg chg="mod">
          <ac:chgData name="Scruel Tao" userId="5ea5c98d59b44d4b" providerId="LiveId" clId="{22D4715F-6495-47C9-BFFC-B560B4C3628E}" dt="2023-05-08T19:41:43.794" v="20570" actId="20577"/>
          <ac:spMkLst>
            <pc:docMk/>
            <pc:sldMk cId="3470165540" sldId="442"/>
            <ac:spMk id="3" creationId="{0E2FC508-1AFD-A957-52F2-FA1DEF2A9D27}"/>
          </ac:spMkLst>
        </pc:spChg>
        <pc:spChg chg="add mod">
          <ac:chgData name="Scruel Tao" userId="5ea5c98d59b44d4b" providerId="LiveId" clId="{22D4715F-6495-47C9-BFFC-B560B4C3628E}" dt="2023-05-08T19:42:43.485" v="20594"/>
          <ac:spMkLst>
            <pc:docMk/>
            <pc:sldMk cId="3470165540" sldId="442"/>
            <ac:spMk id="4" creationId="{8FFBC87D-8A39-F669-3DC8-E172A468B91C}"/>
          </ac:spMkLst>
        </pc:spChg>
      </pc:sldChg>
      <pc:sldChg chg="delSp modSp add mod delAnim">
        <pc:chgData name="Scruel Tao" userId="5ea5c98d59b44d4b" providerId="LiveId" clId="{22D4715F-6495-47C9-BFFC-B560B4C3628E}" dt="2023-05-09T09:20:51.196" v="27348" actId="14100"/>
        <pc:sldMkLst>
          <pc:docMk/>
          <pc:sldMk cId="955361143" sldId="443"/>
        </pc:sldMkLst>
        <pc:spChg chg="mod">
          <ac:chgData name="Scruel Tao" userId="5ea5c98d59b44d4b" providerId="LiveId" clId="{22D4715F-6495-47C9-BFFC-B560B4C3628E}" dt="2023-05-09T01:51:26.468" v="21827"/>
          <ac:spMkLst>
            <pc:docMk/>
            <pc:sldMk cId="955361143" sldId="443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9T01:56:17.672" v="21841"/>
          <ac:spMkLst>
            <pc:docMk/>
            <pc:sldMk cId="955361143" sldId="443"/>
            <ac:spMk id="3" creationId="{0E2FC508-1AFD-A957-52F2-FA1DEF2A9D27}"/>
          </ac:spMkLst>
        </pc:spChg>
        <pc:spChg chg="del">
          <ac:chgData name="Scruel Tao" userId="5ea5c98d59b44d4b" providerId="LiveId" clId="{22D4715F-6495-47C9-BFFC-B560B4C3628E}" dt="2023-05-09T01:48:31.825" v="21655" actId="21"/>
          <ac:spMkLst>
            <pc:docMk/>
            <pc:sldMk cId="955361143" sldId="443"/>
            <ac:spMk id="5" creationId="{96DCA8E1-9C28-C82F-06F8-259F93B2A3DE}"/>
          </ac:spMkLst>
        </pc:spChg>
        <pc:spChg chg="mod">
          <ac:chgData name="Scruel Tao" userId="5ea5c98d59b44d4b" providerId="LiveId" clId="{22D4715F-6495-47C9-BFFC-B560B4C3628E}" dt="2023-05-09T09:20:51.196" v="27348" actId="14100"/>
          <ac:spMkLst>
            <pc:docMk/>
            <pc:sldMk cId="955361143" sldId="443"/>
            <ac:spMk id="6" creationId="{7EF94281-6924-B953-DD82-2AFE11336B49}"/>
          </ac:spMkLst>
        </pc:spChg>
      </pc:sldChg>
      <pc:sldChg chg="delSp modSp add mod ord">
        <pc:chgData name="Scruel Tao" userId="5ea5c98d59b44d4b" providerId="LiveId" clId="{22D4715F-6495-47C9-BFFC-B560B4C3628E}" dt="2023-05-09T02:03:12.954" v="22409"/>
        <pc:sldMkLst>
          <pc:docMk/>
          <pc:sldMk cId="1607215237" sldId="444"/>
        </pc:sldMkLst>
        <pc:spChg chg="mod">
          <ac:chgData name="Scruel Tao" userId="5ea5c98d59b44d4b" providerId="LiveId" clId="{22D4715F-6495-47C9-BFFC-B560B4C3628E}" dt="2023-05-09T01:58:52.727" v="22030"/>
          <ac:spMkLst>
            <pc:docMk/>
            <pc:sldMk cId="1607215237" sldId="444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9T02:03:02.789" v="22407" actId="20577"/>
          <ac:spMkLst>
            <pc:docMk/>
            <pc:sldMk cId="1607215237" sldId="444"/>
            <ac:spMk id="3" creationId="{0E2FC508-1AFD-A957-52F2-FA1DEF2A9D27}"/>
          </ac:spMkLst>
        </pc:spChg>
        <pc:spChg chg="del mod">
          <ac:chgData name="Scruel Tao" userId="5ea5c98d59b44d4b" providerId="LiveId" clId="{22D4715F-6495-47C9-BFFC-B560B4C3628E}" dt="2023-05-09T02:00:24.092" v="22131" actId="21"/>
          <ac:spMkLst>
            <pc:docMk/>
            <pc:sldMk cId="1607215237" sldId="444"/>
            <ac:spMk id="6" creationId="{7EF94281-6924-B953-DD82-2AFE11336B49}"/>
          </ac:spMkLst>
        </pc:spChg>
      </pc:sldChg>
      <pc:sldChg chg="addSp delSp modSp add mod">
        <pc:chgData name="Scruel Tao" userId="5ea5c98d59b44d4b" providerId="LiveId" clId="{22D4715F-6495-47C9-BFFC-B560B4C3628E}" dt="2023-05-09T09:20:33.223" v="27347" actId="14100"/>
        <pc:sldMkLst>
          <pc:docMk/>
          <pc:sldMk cId="3187175544" sldId="445"/>
        </pc:sldMkLst>
        <pc:spChg chg="add mod">
          <ac:chgData name="Scruel Tao" userId="5ea5c98d59b44d4b" providerId="LiveId" clId="{22D4715F-6495-47C9-BFFC-B560B4C3628E}" dt="2023-05-09T09:20:33.223" v="27347" actId="14100"/>
          <ac:spMkLst>
            <pc:docMk/>
            <pc:sldMk cId="3187175544" sldId="445"/>
            <ac:spMk id="4" creationId="{1AB6742F-E12C-44B8-B8F7-02A454253E69}"/>
          </ac:spMkLst>
        </pc:spChg>
        <pc:spChg chg="del mod">
          <ac:chgData name="Scruel Tao" userId="5ea5c98d59b44d4b" providerId="LiveId" clId="{22D4715F-6495-47C9-BFFC-B560B4C3628E}" dt="2023-05-09T09:20:28.616" v="27345" actId="478"/>
          <ac:spMkLst>
            <pc:docMk/>
            <pc:sldMk cId="3187175544" sldId="445"/>
            <ac:spMk id="6" creationId="{7EF94281-6924-B953-DD82-2AFE11336B49}"/>
          </ac:spMkLst>
        </pc:spChg>
      </pc:sldChg>
      <pc:sldChg chg="addSp delSp modSp add mod delAnim modAnim">
        <pc:chgData name="Scruel Tao" userId="5ea5c98d59b44d4b" providerId="LiveId" clId="{22D4715F-6495-47C9-BFFC-B560B4C3628E}" dt="2023-05-09T02:17:25.078" v="23000" actId="21"/>
        <pc:sldMkLst>
          <pc:docMk/>
          <pc:sldMk cId="3240488217" sldId="446"/>
        </pc:sldMkLst>
        <pc:spChg chg="mod">
          <ac:chgData name="Scruel Tao" userId="5ea5c98d59b44d4b" providerId="LiveId" clId="{22D4715F-6495-47C9-BFFC-B560B4C3628E}" dt="2023-05-09T02:05:16.757" v="22415"/>
          <ac:spMkLst>
            <pc:docMk/>
            <pc:sldMk cId="3240488217" sldId="446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9T02:14:33.294" v="22828" actId="113"/>
          <ac:spMkLst>
            <pc:docMk/>
            <pc:sldMk cId="3240488217" sldId="446"/>
            <ac:spMk id="3" creationId="{0E2FC508-1AFD-A957-52F2-FA1DEF2A9D27}"/>
          </ac:spMkLst>
        </pc:spChg>
        <pc:spChg chg="add mod">
          <ac:chgData name="Scruel Tao" userId="5ea5c98d59b44d4b" providerId="LiveId" clId="{22D4715F-6495-47C9-BFFC-B560B4C3628E}" dt="2023-05-09T02:13:26.849" v="22761" actId="1076"/>
          <ac:spMkLst>
            <pc:docMk/>
            <pc:sldMk cId="3240488217" sldId="446"/>
            <ac:spMk id="4" creationId="{314B2147-2667-A13C-B205-71287D3D0996}"/>
          </ac:spMkLst>
        </pc:spChg>
        <pc:spChg chg="add mod">
          <ac:chgData name="Scruel Tao" userId="5ea5c98d59b44d4b" providerId="LiveId" clId="{22D4715F-6495-47C9-BFFC-B560B4C3628E}" dt="2023-05-09T02:13:32.353" v="22763" actId="1076"/>
          <ac:spMkLst>
            <pc:docMk/>
            <pc:sldMk cId="3240488217" sldId="446"/>
            <ac:spMk id="5" creationId="{5B536DAB-1576-0EF6-A89A-D16B793664C0}"/>
          </ac:spMkLst>
        </pc:spChg>
        <pc:spChg chg="del">
          <ac:chgData name="Scruel Tao" userId="5ea5c98d59b44d4b" providerId="LiveId" clId="{22D4715F-6495-47C9-BFFC-B560B4C3628E}" dt="2023-05-09T02:05:30.768" v="22419" actId="21"/>
          <ac:spMkLst>
            <pc:docMk/>
            <pc:sldMk cId="3240488217" sldId="446"/>
            <ac:spMk id="6" creationId="{AC13EC4D-9AB1-62F2-8683-C3150F05B5F9}"/>
          </ac:spMkLst>
        </pc:spChg>
        <pc:spChg chg="del">
          <ac:chgData name="Scruel Tao" userId="5ea5c98d59b44d4b" providerId="LiveId" clId="{22D4715F-6495-47C9-BFFC-B560B4C3628E}" dt="2023-05-09T02:05:29.979" v="22418" actId="21"/>
          <ac:spMkLst>
            <pc:docMk/>
            <pc:sldMk cId="3240488217" sldId="446"/>
            <ac:spMk id="7" creationId="{341EEBE3-844F-5F74-A651-390352848297}"/>
          </ac:spMkLst>
        </pc:spChg>
        <pc:spChg chg="add del mod">
          <ac:chgData name="Scruel Tao" userId="5ea5c98d59b44d4b" providerId="LiveId" clId="{22D4715F-6495-47C9-BFFC-B560B4C3628E}" dt="2023-05-09T02:17:25.078" v="23000" actId="21"/>
          <ac:spMkLst>
            <pc:docMk/>
            <pc:sldMk cId="3240488217" sldId="446"/>
            <ac:spMk id="8" creationId="{8CBD57AB-A42D-2D5E-0F3A-ED9EC3081899}"/>
          </ac:spMkLst>
        </pc:spChg>
        <pc:picChg chg="del">
          <ac:chgData name="Scruel Tao" userId="5ea5c98d59b44d4b" providerId="LiveId" clId="{22D4715F-6495-47C9-BFFC-B560B4C3628E}" dt="2023-05-09T02:05:28.248" v="22417" actId="21"/>
          <ac:picMkLst>
            <pc:docMk/>
            <pc:sldMk cId="3240488217" sldId="446"/>
            <ac:picMk id="10" creationId="{54CFBBDA-15CF-A7D5-6CC8-F786C2850984}"/>
          </ac:picMkLst>
        </pc:picChg>
      </pc:sldChg>
      <pc:sldChg chg="modSp add del mod">
        <pc:chgData name="Scruel Tao" userId="5ea5c98d59b44d4b" providerId="LiveId" clId="{22D4715F-6495-47C9-BFFC-B560B4C3628E}" dt="2023-05-09T02:18:40.974" v="23012" actId="2696"/>
        <pc:sldMkLst>
          <pc:docMk/>
          <pc:sldMk cId="210107678" sldId="447"/>
        </pc:sldMkLst>
        <pc:spChg chg="mod">
          <ac:chgData name="Scruel Tao" userId="5ea5c98d59b44d4b" providerId="LiveId" clId="{22D4715F-6495-47C9-BFFC-B560B4C3628E}" dt="2023-05-09T02:18:37.715" v="23010" actId="21"/>
          <ac:spMkLst>
            <pc:docMk/>
            <pc:sldMk cId="210107678" sldId="447"/>
            <ac:spMk id="2" creationId="{BAD162F0-2175-84E9-2387-55F669162449}"/>
          </ac:spMkLst>
        </pc:spChg>
      </pc:sldChg>
      <pc:sldChg chg="addSp delSp modSp add mod delAnim modAnim">
        <pc:chgData name="Scruel Tao" userId="5ea5c98d59b44d4b" providerId="LiveId" clId="{22D4715F-6495-47C9-BFFC-B560B4C3628E}" dt="2023-05-09T02:17:54.467" v="23008" actId="403"/>
        <pc:sldMkLst>
          <pc:docMk/>
          <pc:sldMk cId="3542131534" sldId="448"/>
        </pc:sldMkLst>
        <pc:spChg chg="mod">
          <ac:chgData name="Scruel Tao" userId="5ea5c98d59b44d4b" providerId="LiveId" clId="{22D4715F-6495-47C9-BFFC-B560B4C3628E}" dt="2023-05-09T02:14:41.343" v="22829" actId="207"/>
          <ac:spMkLst>
            <pc:docMk/>
            <pc:sldMk cId="3542131534" sldId="448"/>
            <ac:spMk id="3" creationId="{0E2FC508-1AFD-A957-52F2-FA1DEF2A9D27}"/>
          </ac:spMkLst>
        </pc:spChg>
        <pc:spChg chg="del">
          <ac:chgData name="Scruel Tao" userId="5ea5c98d59b44d4b" providerId="LiveId" clId="{22D4715F-6495-47C9-BFFC-B560B4C3628E}" dt="2023-05-09T02:13:51.650" v="22765" actId="21"/>
          <ac:spMkLst>
            <pc:docMk/>
            <pc:sldMk cId="3542131534" sldId="448"/>
            <ac:spMk id="5" creationId="{5B536DAB-1576-0EF6-A89A-D16B793664C0}"/>
          </ac:spMkLst>
        </pc:spChg>
        <pc:spChg chg="add mod">
          <ac:chgData name="Scruel Tao" userId="5ea5c98d59b44d4b" providerId="LiveId" clId="{22D4715F-6495-47C9-BFFC-B560B4C3628E}" dt="2023-05-09T02:17:54.467" v="23008" actId="403"/>
          <ac:spMkLst>
            <pc:docMk/>
            <pc:sldMk cId="3542131534" sldId="448"/>
            <ac:spMk id="7" creationId="{20C2E5B0-F498-A2A8-24C1-620FB0F371D7}"/>
          </ac:spMkLst>
        </pc:spChg>
        <pc:spChg chg="add mod">
          <ac:chgData name="Scruel Tao" userId="5ea5c98d59b44d4b" providerId="LiveId" clId="{22D4715F-6495-47C9-BFFC-B560B4C3628E}" dt="2023-05-09T02:17:29.187" v="23002" actId="1076"/>
          <ac:spMkLst>
            <pc:docMk/>
            <pc:sldMk cId="3542131534" sldId="448"/>
            <ac:spMk id="8" creationId="{EF23ED11-CB8A-F428-04C2-F45789CFB16C}"/>
          </ac:spMkLst>
        </pc:spChg>
      </pc:sldChg>
      <pc:sldChg chg="addSp modSp add mod modAnim">
        <pc:chgData name="Scruel Tao" userId="5ea5c98d59b44d4b" providerId="LiveId" clId="{22D4715F-6495-47C9-BFFC-B560B4C3628E}" dt="2023-05-09T02:21:00.425" v="23200" actId="1038"/>
        <pc:sldMkLst>
          <pc:docMk/>
          <pc:sldMk cId="2234005241" sldId="449"/>
        </pc:sldMkLst>
        <pc:spChg chg="mod">
          <ac:chgData name="Scruel Tao" userId="5ea5c98d59b44d4b" providerId="LiveId" clId="{22D4715F-6495-47C9-BFFC-B560B4C3628E}" dt="2023-05-09T02:18:39.068" v="23011"/>
          <ac:spMkLst>
            <pc:docMk/>
            <pc:sldMk cId="2234005241" sldId="449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9T02:20:42.523" v="23186" actId="20577"/>
          <ac:spMkLst>
            <pc:docMk/>
            <pc:sldMk cId="2234005241" sldId="449"/>
            <ac:spMk id="3" creationId="{0E2FC508-1AFD-A957-52F2-FA1DEF2A9D27}"/>
          </ac:spMkLst>
        </pc:spChg>
        <pc:spChg chg="add mod">
          <ac:chgData name="Scruel Tao" userId="5ea5c98d59b44d4b" providerId="LiveId" clId="{22D4715F-6495-47C9-BFFC-B560B4C3628E}" dt="2023-05-09T02:21:00.425" v="23200" actId="1038"/>
          <ac:spMkLst>
            <pc:docMk/>
            <pc:sldMk cId="2234005241" sldId="449"/>
            <ac:spMk id="4" creationId="{9CEF3572-BEE4-5105-9232-C59A8B475E16}"/>
          </ac:spMkLst>
        </pc:spChg>
        <pc:spChg chg="mod">
          <ac:chgData name="Scruel Tao" userId="5ea5c98d59b44d4b" providerId="LiveId" clId="{22D4715F-6495-47C9-BFFC-B560B4C3628E}" dt="2023-05-09T02:19:57.017" v="23044" actId="20577"/>
          <ac:spMkLst>
            <pc:docMk/>
            <pc:sldMk cId="2234005241" sldId="449"/>
            <ac:spMk id="6" creationId="{7EF94281-6924-B953-DD82-2AFE11336B49}"/>
          </ac:spMkLst>
        </pc:spChg>
      </pc:sldChg>
      <pc:sldChg chg="modSp add mod">
        <pc:chgData name="Scruel Tao" userId="5ea5c98d59b44d4b" providerId="LiveId" clId="{22D4715F-6495-47C9-BFFC-B560B4C3628E}" dt="2023-05-09T03:43:33.546" v="27263" actId="404"/>
        <pc:sldMkLst>
          <pc:docMk/>
          <pc:sldMk cId="273546109" sldId="450"/>
        </pc:sldMkLst>
        <pc:spChg chg="mod">
          <ac:chgData name="Scruel Tao" userId="5ea5c98d59b44d4b" providerId="LiveId" clId="{22D4715F-6495-47C9-BFFC-B560B4C3628E}" dt="2023-05-09T02:21:25.076" v="23206"/>
          <ac:spMkLst>
            <pc:docMk/>
            <pc:sldMk cId="273546109" sldId="450"/>
            <ac:spMk id="2" creationId="{BAD162F0-2175-84E9-2387-55F669162449}"/>
          </ac:spMkLst>
        </pc:spChg>
        <pc:spChg chg="mod">
          <ac:chgData name="Scruel Tao" userId="5ea5c98d59b44d4b" providerId="LiveId" clId="{22D4715F-6495-47C9-BFFC-B560B4C3628E}" dt="2023-05-09T03:43:33.546" v="27263" actId="404"/>
          <ac:spMkLst>
            <pc:docMk/>
            <pc:sldMk cId="273546109" sldId="450"/>
            <ac:spMk id="3" creationId="{0E2FC508-1AFD-A957-52F2-FA1DEF2A9D27}"/>
          </ac:spMkLst>
        </pc:spChg>
      </pc:sldChg>
      <pc:sldChg chg="modSp add mod">
        <pc:chgData name="Scruel Tao" userId="5ea5c98d59b44d4b" providerId="LiveId" clId="{22D4715F-6495-47C9-BFFC-B560B4C3628E}" dt="2023-05-09T03:43:35.345" v="27264" actId="404"/>
        <pc:sldMkLst>
          <pc:docMk/>
          <pc:sldMk cId="4140509611" sldId="451"/>
        </pc:sldMkLst>
        <pc:spChg chg="mod">
          <ac:chgData name="Scruel Tao" userId="5ea5c98d59b44d4b" providerId="LiveId" clId="{22D4715F-6495-47C9-BFFC-B560B4C3628E}" dt="2023-05-09T03:43:35.345" v="27264" actId="404"/>
          <ac:spMkLst>
            <pc:docMk/>
            <pc:sldMk cId="4140509611" sldId="451"/>
            <ac:spMk id="3" creationId="{0E2FC508-1AFD-A957-52F2-FA1DEF2A9D27}"/>
          </ac:spMkLst>
        </pc:spChg>
      </pc:sldChg>
      <pc:sldChg chg="addSp modSp add mod modAnim modNotesTx">
        <pc:chgData name="Scruel Tao" userId="5ea5c98d59b44d4b" providerId="LiveId" clId="{22D4715F-6495-47C9-BFFC-B560B4C3628E}" dt="2023-05-09T03:26:09.090" v="27262"/>
        <pc:sldMkLst>
          <pc:docMk/>
          <pc:sldMk cId="2747661728" sldId="452"/>
        </pc:sldMkLst>
        <pc:spChg chg="mod">
          <ac:chgData name="Scruel Tao" userId="5ea5c98d59b44d4b" providerId="LiveId" clId="{22D4715F-6495-47C9-BFFC-B560B4C3628E}" dt="2023-05-09T02:41:03.335" v="25274" actId="20577"/>
          <ac:spMkLst>
            <pc:docMk/>
            <pc:sldMk cId="2747661728" sldId="452"/>
            <ac:spMk id="3" creationId="{0E2FC508-1AFD-A957-52F2-FA1DEF2A9D27}"/>
          </ac:spMkLst>
        </pc:spChg>
        <pc:spChg chg="add mod">
          <ac:chgData name="Scruel Tao" userId="5ea5c98d59b44d4b" providerId="LiveId" clId="{22D4715F-6495-47C9-BFFC-B560B4C3628E}" dt="2023-05-09T02:43:17.565" v="25383" actId="1076"/>
          <ac:spMkLst>
            <pc:docMk/>
            <pc:sldMk cId="2747661728" sldId="452"/>
            <ac:spMk id="4" creationId="{E286C890-E902-9FA3-B9DB-72B94FE56266}"/>
          </ac:spMkLst>
        </pc:spChg>
      </pc:sldChg>
      <pc:sldChg chg="add del">
        <pc:chgData name="Scruel Tao" userId="5ea5c98d59b44d4b" providerId="LiveId" clId="{22D4715F-6495-47C9-BFFC-B560B4C3628E}" dt="2023-05-09T02:44:12.568" v="25468" actId="47"/>
        <pc:sldMkLst>
          <pc:docMk/>
          <pc:sldMk cId="3180268638" sldId="453"/>
        </pc:sldMkLst>
      </pc:sldChg>
      <pc:sldChg chg="addSp modSp add mod modAnim modNotesTx">
        <pc:chgData name="Scruel Tao" userId="5ea5c98d59b44d4b" providerId="LiveId" clId="{22D4715F-6495-47C9-BFFC-B560B4C3628E}" dt="2023-05-09T09:27:29.379" v="27416" actId="207"/>
        <pc:sldMkLst>
          <pc:docMk/>
          <pc:sldMk cId="2216439526" sldId="454"/>
        </pc:sldMkLst>
        <pc:spChg chg="mod">
          <ac:chgData name="Scruel Tao" userId="5ea5c98d59b44d4b" providerId="LiveId" clId="{22D4715F-6495-47C9-BFFC-B560B4C3628E}" dt="2023-05-09T09:27:29.379" v="27416" actId="207"/>
          <ac:spMkLst>
            <pc:docMk/>
            <pc:sldMk cId="2216439526" sldId="454"/>
            <ac:spMk id="3" creationId="{0E2FC508-1AFD-A957-52F2-FA1DEF2A9D27}"/>
          </ac:spMkLst>
        </pc:spChg>
        <pc:spChg chg="add mod">
          <ac:chgData name="Scruel Tao" userId="5ea5c98d59b44d4b" providerId="LiveId" clId="{22D4715F-6495-47C9-BFFC-B560B4C3628E}" dt="2023-05-09T02:43:23.778" v="25389" actId="1035"/>
          <ac:spMkLst>
            <pc:docMk/>
            <pc:sldMk cId="2216439526" sldId="454"/>
            <ac:spMk id="4" creationId="{FBB50B65-23A6-DC78-48D3-1C740D89C2A7}"/>
          </ac:spMkLst>
        </pc:spChg>
        <pc:spChg chg="add mod">
          <ac:chgData name="Scruel Tao" userId="5ea5c98d59b44d4b" providerId="LiveId" clId="{22D4715F-6495-47C9-BFFC-B560B4C3628E}" dt="2023-05-09T02:46:07.546" v="25649" actId="14100"/>
          <ac:spMkLst>
            <pc:docMk/>
            <pc:sldMk cId="2216439526" sldId="454"/>
            <ac:spMk id="6" creationId="{0B41DC38-36BB-2AA8-DD53-9C2C8712DC1F}"/>
          </ac:spMkLst>
        </pc:spChg>
      </pc:sldChg>
      <pc:sldChg chg="modSp add mod">
        <pc:chgData name="Scruel Tao" userId="5ea5c98d59b44d4b" providerId="LiveId" clId="{22D4715F-6495-47C9-BFFC-B560B4C3628E}" dt="2023-05-09T10:17:10.582" v="27418"/>
        <pc:sldMkLst>
          <pc:docMk/>
          <pc:sldMk cId="1330387926" sldId="455"/>
        </pc:sldMkLst>
        <pc:spChg chg="mod">
          <ac:chgData name="Scruel Tao" userId="5ea5c98d59b44d4b" providerId="LiveId" clId="{22D4715F-6495-47C9-BFFC-B560B4C3628E}" dt="2023-05-09T10:17:10.582" v="27418"/>
          <ac:spMkLst>
            <pc:docMk/>
            <pc:sldMk cId="1330387926" sldId="455"/>
            <ac:spMk id="2" creationId="{BAD162F0-2175-84E9-2387-55F669162449}"/>
          </ac:spMkLst>
        </pc:spChg>
      </pc:sldChg>
      <pc:sldMasterChg chg="modTransition modSldLayout sldLayoutOrd">
        <pc:chgData name="Scruel Tao" userId="5ea5c98d59b44d4b" providerId="LiveId" clId="{22D4715F-6495-47C9-BFFC-B560B4C3628E}" dt="2023-05-07T17:31:37.272" v="11735"/>
        <pc:sldMasterMkLst>
          <pc:docMk/>
          <pc:sldMasterMk cId="1766057859" sldId="2147483648"/>
        </pc:sldMasterMkLst>
        <pc:sldLayoutChg chg="modTransition">
          <pc:chgData name="Scruel Tao" userId="5ea5c98d59b44d4b" providerId="LiveId" clId="{22D4715F-6495-47C9-BFFC-B560B4C3628E}" dt="2023-05-05T15:53:59.603" v="7787"/>
          <pc:sldLayoutMkLst>
            <pc:docMk/>
            <pc:sldMasterMk cId="1766057859" sldId="2147483648"/>
            <pc:sldLayoutMk cId="2187492797" sldId="2147483649"/>
          </pc:sldLayoutMkLst>
        </pc:sldLayoutChg>
        <pc:sldLayoutChg chg="addSp delSp modSp mod modTransition">
          <pc:chgData name="Scruel Tao" userId="5ea5c98d59b44d4b" providerId="LiveId" clId="{22D4715F-6495-47C9-BFFC-B560B4C3628E}" dt="2023-05-05T15:53:59.603" v="7787"/>
          <pc:sldLayoutMkLst>
            <pc:docMk/>
            <pc:sldMasterMk cId="1766057859" sldId="2147483648"/>
            <pc:sldLayoutMk cId="2116765151" sldId="2147483650"/>
          </pc:sldLayoutMkLst>
          <pc:spChg chg="mod">
            <ac:chgData name="Scruel Tao" userId="5ea5c98d59b44d4b" providerId="LiveId" clId="{22D4715F-6495-47C9-BFFC-B560B4C3628E}" dt="2023-05-03T01:04:46.706" v="1452" actId="2711"/>
            <ac:spMkLst>
              <pc:docMk/>
              <pc:sldMasterMk cId="1766057859" sldId="2147483648"/>
              <pc:sldLayoutMk cId="2116765151" sldId="2147483650"/>
              <ac:spMk id="3" creationId="{9C7469E7-ED7E-A1F2-48AF-DF31AAC06407}"/>
            </ac:spMkLst>
          </pc:spChg>
          <pc:spChg chg="del">
            <ac:chgData name="Scruel Tao" userId="5ea5c98d59b44d4b" providerId="LiveId" clId="{22D4715F-6495-47C9-BFFC-B560B4C3628E}" dt="2023-05-03T00:07:41.278" v="1416" actId="478"/>
            <ac:spMkLst>
              <pc:docMk/>
              <pc:sldMasterMk cId="1766057859" sldId="2147483648"/>
              <pc:sldLayoutMk cId="2116765151" sldId="2147483650"/>
              <ac:spMk id="7" creationId="{CC508A81-C1C7-B1D4-63BC-4C397A9B30DA}"/>
            </ac:spMkLst>
          </pc:spChg>
          <pc:spChg chg="add mod">
            <ac:chgData name="Scruel Tao" userId="5ea5c98d59b44d4b" providerId="LiveId" clId="{22D4715F-6495-47C9-BFFC-B560B4C3628E}" dt="2023-05-03T00:07:41.472" v="1417"/>
            <ac:spMkLst>
              <pc:docMk/>
              <pc:sldMasterMk cId="1766057859" sldId="2147483648"/>
              <pc:sldLayoutMk cId="2116765151" sldId="2147483650"/>
              <ac:spMk id="8" creationId="{7395EF24-4D09-F51C-BC79-A3A1AD9AAF02}"/>
            </ac:spMkLst>
          </pc:spChg>
        </pc:sldLayoutChg>
        <pc:sldLayoutChg chg="modTransition">
          <pc:chgData name="Scruel Tao" userId="5ea5c98d59b44d4b" providerId="LiveId" clId="{22D4715F-6495-47C9-BFFC-B560B4C3628E}" dt="2023-05-05T15:53:59.603" v="7787"/>
          <pc:sldLayoutMkLst>
            <pc:docMk/>
            <pc:sldMasterMk cId="1766057859" sldId="2147483648"/>
            <pc:sldLayoutMk cId="3876442843" sldId="2147483651"/>
          </pc:sldLayoutMkLst>
        </pc:sldLayoutChg>
        <pc:sldLayoutChg chg="addSp delSp modSp mod modTransition">
          <pc:chgData name="Scruel Tao" userId="5ea5c98d59b44d4b" providerId="LiveId" clId="{22D4715F-6495-47C9-BFFC-B560B4C3628E}" dt="2023-05-05T15:53:59.603" v="7787"/>
          <pc:sldLayoutMkLst>
            <pc:docMk/>
            <pc:sldMasterMk cId="1766057859" sldId="2147483648"/>
            <pc:sldLayoutMk cId="2296489930" sldId="2147483652"/>
          </pc:sldLayoutMkLst>
          <pc:spChg chg="mod">
            <ac:chgData name="Scruel Tao" userId="5ea5c98d59b44d4b" providerId="LiveId" clId="{22D4715F-6495-47C9-BFFC-B560B4C3628E}" dt="2023-05-03T01:04:51.818" v="1453" actId="2711"/>
            <ac:spMkLst>
              <pc:docMk/>
              <pc:sldMasterMk cId="1766057859" sldId="2147483648"/>
              <pc:sldLayoutMk cId="2296489930" sldId="2147483652"/>
              <ac:spMk id="3" creationId="{FA361A1F-DD24-D4DC-FDF8-14089EDC7CAD}"/>
            </ac:spMkLst>
          </pc:spChg>
          <pc:spChg chg="mod">
            <ac:chgData name="Scruel Tao" userId="5ea5c98d59b44d4b" providerId="LiveId" clId="{22D4715F-6495-47C9-BFFC-B560B4C3628E}" dt="2023-05-03T01:04:54.436" v="1454" actId="2711"/>
            <ac:spMkLst>
              <pc:docMk/>
              <pc:sldMasterMk cId="1766057859" sldId="2147483648"/>
              <pc:sldLayoutMk cId="2296489930" sldId="2147483652"/>
              <ac:spMk id="4" creationId="{F7656781-5A02-AEE4-2F0C-71BC7C17E38F}"/>
            </ac:spMkLst>
          </pc:spChg>
          <pc:spChg chg="del">
            <ac:chgData name="Scruel Tao" userId="5ea5c98d59b44d4b" providerId="LiveId" clId="{22D4715F-6495-47C9-BFFC-B560B4C3628E}" dt="2023-05-03T00:07:44.359" v="1418" actId="478"/>
            <ac:spMkLst>
              <pc:docMk/>
              <pc:sldMasterMk cId="1766057859" sldId="2147483648"/>
              <pc:sldLayoutMk cId="2296489930" sldId="2147483652"/>
              <ac:spMk id="8" creationId="{C5A5C420-1B53-618C-C968-A8FEF109459A}"/>
            </ac:spMkLst>
          </pc:spChg>
          <pc:spChg chg="add mod">
            <ac:chgData name="Scruel Tao" userId="5ea5c98d59b44d4b" providerId="LiveId" clId="{22D4715F-6495-47C9-BFFC-B560B4C3628E}" dt="2023-05-03T00:07:44.573" v="1419"/>
            <ac:spMkLst>
              <pc:docMk/>
              <pc:sldMasterMk cId="1766057859" sldId="2147483648"/>
              <pc:sldLayoutMk cId="2296489930" sldId="2147483652"/>
              <ac:spMk id="9" creationId="{3EE2E404-654E-53BA-3175-C9B5BA454B94}"/>
            </ac:spMkLst>
          </pc:spChg>
        </pc:sldLayoutChg>
        <pc:sldLayoutChg chg="modTransition">
          <pc:chgData name="Scruel Tao" userId="5ea5c98d59b44d4b" providerId="LiveId" clId="{22D4715F-6495-47C9-BFFC-B560B4C3628E}" dt="2023-05-05T15:53:59.603" v="7787"/>
          <pc:sldLayoutMkLst>
            <pc:docMk/>
            <pc:sldMasterMk cId="1766057859" sldId="2147483648"/>
            <pc:sldLayoutMk cId="1903742116" sldId="2147483653"/>
          </pc:sldLayoutMkLst>
        </pc:sldLayoutChg>
        <pc:sldLayoutChg chg="addSp delSp modSp mod ord modTransition">
          <pc:chgData name="Scruel Tao" userId="5ea5c98d59b44d4b" providerId="LiveId" clId="{22D4715F-6495-47C9-BFFC-B560B4C3628E}" dt="2023-05-07T17:31:37.272" v="11735"/>
          <pc:sldLayoutMkLst>
            <pc:docMk/>
            <pc:sldMasterMk cId="1766057859" sldId="2147483648"/>
            <pc:sldLayoutMk cId="2266343131" sldId="2147483654"/>
          </pc:sldLayoutMkLst>
          <pc:spChg chg="add mod">
            <ac:chgData name="Scruel Tao" userId="5ea5c98d59b44d4b" providerId="LiveId" clId="{22D4715F-6495-47C9-BFFC-B560B4C3628E}" dt="2023-05-07T17:31:37.272" v="11735"/>
            <ac:spMkLst>
              <pc:docMk/>
              <pc:sldMasterMk cId="1766057859" sldId="2147483648"/>
              <pc:sldLayoutMk cId="2266343131" sldId="2147483654"/>
              <ac:spMk id="2" creationId="{1B0B87D9-628A-E922-5C1E-80B16557410C}"/>
            </ac:spMkLst>
          </pc:spChg>
          <pc:spChg chg="add del">
            <ac:chgData name="Scruel Tao" userId="5ea5c98d59b44d4b" providerId="LiveId" clId="{22D4715F-6495-47C9-BFFC-B560B4C3628E}" dt="2023-05-03T15:29:14.048" v="6242" actId="478"/>
            <ac:spMkLst>
              <pc:docMk/>
              <pc:sldMasterMk cId="1766057859" sldId="2147483648"/>
              <pc:sldLayoutMk cId="2266343131" sldId="2147483654"/>
              <ac:spMk id="2" creationId="{F5CE69E0-457E-1E0F-BFFB-A38F149986FD}"/>
            </ac:spMkLst>
          </pc:spChg>
          <pc:spChg chg="add del">
            <ac:chgData name="Scruel Tao" userId="5ea5c98d59b44d4b" providerId="LiveId" clId="{22D4715F-6495-47C9-BFFC-B560B4C3628E}" dt="2023-05-03T15:29:14.048" v="6242" actId="478"/>
            <ac:spMkLst>
              <pc:docMk/>
              <pc:sldMasterMk cId="1766057859" sldId="2147483648"/>
              <pc:sldLayoutMk cId="2266343131" sldId="2147483654"/>
              <ac:spMk id="3" creationId="{5CD99D4C-E550-031C-D4D1-6AFF658E5275}"/>
            </ac:spMkLst>
          </pc:spChg>
          <pc:spChg chg="add del">
            <ac:chgData name="Scruel Tao" userId="5ea5c98d59b44d4b" providerId="LiveId" clId="{22D4715F-6495-47C9-BFFC-B560B4C3628E}" dt="2023-05-03T15:29:14.048" v="6242" actId="478"/>
            <ac:spMkLst>
              <pc:docMk/>
              <pc:sldMasterMk cId="1766057859" sldId="2147483648"/>
              <pc:sldLayoutMk cId="2266343131" sldId="2147483654"/>
              <ac:spMk id="4" creationId="{9614AC80-6964-97CC-FAB6-312C87CC1847}"/>
            </ac:spMkLst>
          </pc:spChg>
          <pc:spChg chg="add del">
            <ac:chgData name="Scruel Tao" userId="5ea5c98d59b44d4b" providerId="LiveId" clId="{22D4715F-6495-47C9-BFFC-B560B4C3628E}" dt="2023-05-03T15:29:14.048" v="6242" actId="478"/>
            <ac:spMkLst>
              <pc:docMk/>
              <pc:sldMasterMk cId="1766057859" sldId="2147483648"/>
              <pc:sldLayoutMk cId="2266343131" sldId="2147483654"/>
              <ac:spMk id="5" creationId="{BC06F104-732D-9A6D-CFAD-EFE5A7F8EFEE}"/>
            </ac:spMkLst>
          </pc:spChg>
          <pc:spChg chg="add del mod">
            <ac:chgData name="Scruel Tao" userId="5ea5c98d59b44d4b" providerId="LiveId" clId="{22D4715F-6495-47C9-BFFC-B560B4C3628E}" dt="2023-05-03T15:29:14.048" v="6242" actId="478"/>
            <ac:spMkLst>
              <pc:docMk/>
              <pc:sldMasterMk cId="1766057859" sldId="2147483648"/>
              <pc:sldLayoutMk cId="2266343131" sldId="2147483654"/>
              <ac:spMk id="6" creationId="{8AA62AF2-8A57-5953-1EAE-7E5342C9CCE3}"/>
            </ac:spMkLst>
          </pc:spChg>
          <pc:spChg chg="add del mod">
            <ac:chgData name="Scruel Tao" userId="5ea5c98d59b44d4b" providerId="LiveId" clId="{22D4715F-6495-47C9-BFFC-B560B4C3628E}" dt="2023-05-03T15:29:09.077" v="6238"/>
            <ac:spMkLst>
              <pc:docMk/>
              <pc:sldMasterMk cId="1766057859" sldId="2147483648"/>
              <pc:sldLayoutMk cId="2266343131" sldId="2147483654"/>
              <ac:spMk id="7" creationId="{0EA02F3C-1522-518B-E066-46D1F56CDE60}"/>
            </ac:spMkLst>
          </pc:spChg>
          <pc:spChg chg="add del mod">
            <ac:chgData name="Scruel Tao" userId="5ea5c98d59b44d4b" providerId="LiveId" clId="{22D4715F-6495-47C9-BFFC-B560B4C3628E}" dt="2023-05-03T15:29:09.077" v="6238"/>
            <ac:spMkLst>
              <pc:docMk/>
              <pc:sldMasterMk cId="1766057859" sldId="2147483648"/>
              <pc:sldLayoutMk cId="2266343131" sldId="2147483654"/>
              <ac:spMk id="8" creationId="{0F2A50A1-04D2-6226-F924-D0C79F32290B}"/>
            </ac:spMkLst>
          </pc:spChg>
          <pc:spChg chg="add del mod">
            <ac:chgData name="Scruel Tao" userId="5ea5c98d59b44d4b" providerId="LiveId" clId="{22D4715F-6495-47C9-BFFC-B560B4C3628E}" dt="2023-05-03T15:29:09.077" v="6238"/>
            <ac:spMkLst>
              <pc:docMk/>
              <pc:sldMasterMk cId="1766057859" sldId="2147483648"/>
              <pc:sldLayoutMk cId="2266343131" sldId="2147483654"/>
              <ac:spMk id="9" creationId="{8325DA0B-1EFF-9289-8D5B-7A5ADF34FBB6}"/>
            </ac:spMkLst>
          </pc:spChg>
          <pc:spChg chg="add del mod">
            <ac:chgData name="Scruel Tao" userId="5ea5c98d59b44d4b" providerId="LiveId" clId="{22D4715F-6495-47C9-BFFC-B560B4C3628E}" dt="2023-05-03T15:29:09.077" v="6238"/>
            <ac:spMkLst>
              <pc:docMk/>
              <pc:sldMasterMk cId="1766057859" sldId="2147483648"/>
              <pc:sldLayoutMk cId="2266343131" sldId="2147483654"/>
              <ac:spMk id="10" creationId="{45B2382C-28FB-E9EA-1679-29D81639BA24}"/>
            </ac:spMkLst>
          </pc:spChg>
          <pc:spChg chg="add del mod">
            <ac:chgData name="Scruel Tao" userId="5ea5c98d59b44d4b" providerId="LiveId" clId="{22D4715F-6495-47C9-BFFC-B560B4C3628E}" dt="2023-05-03T15:29:09.077" v="6238"/>
            <ac:spMkLst>
              <pc:docMk/>
              <pc:sldMasterMk cId="1766057859" sldId="2147483648"/>
              <pc:sldLayoutMk cId="2266343131" sldId="2147483654"/>
              <ac:spMk id="11" creationId="{81315CFF-E49B-A3DA-0283-2314C45EADB0}"/>
            </ac:spMkLst>
          </pc:spChg>
          <pc:spChg chg="add del mod">
            <ac:chgData name="Scruel Tao" userId="5ea5c98d59b44d4b" providerId="LiveId" clId="{22D4715F-6495-47C9-BFFC-B560B4C3628E}" dt="2023-05-03T15:29:09.077" v="6238"/>
            <ac:spMkLst>
              <pc:docMk/>
              <pc:sldMasterMk cId="1766057859" sldId="2147483648"/>
              <pc:sldLayoutMk cId="2266343131" sldId="2147483654"/>
              <ac:spMk id="12" creationId="{F1DF11FE-3665-C568-F675-CBD63C8BC273}"/>
            </ac:spMkLst>
          </pc:spChg>
          <pc:spChg chg="add del mod">
            <ac:chgData name="Scruel Tao" userId="5ea5c98d59b44d4b" providerId="LiveId" clId="{22D4715F-6495-47C9-BFFC-B560B4C3628E}" dt="2023-05-03T15:29:09.077" v="6238"/>
            <ac:spMkLst>
              <pc:docMk/>
              <pc:sldMasterMk cId="1766057859" sldId="2147483648"/>
              <pc:sldLayoutMk cId="2266343131" sldId="2147483654"/>
              <ac:spMk id="13" creationId="{6645C506-80E4-2AA2-2BE4-9FA961B606AE}"/>
            </ac:spMkLst>
          </pc:spChg>
          <pc:spChg chg="add del mod">
            <ac:chgData name="Scruel Tao" userId="5ea5c98d59b44d4b" providerId="LiveId" clId="{22D4715F-6495-47C9-BFFC-B560B4C3628E}" dt="2023-05-03T15:29:12.432" v="6241"/>
            <ac:spMkLst>
              <pc:docMk/>
              <pc:sldMasterMk cId="1766057859" sldId="2147483648"/>
              <pc:sldLayoutMk cId="2266343131" sldId="2147483654"/>
              <ac:spMk id="14" creationId="{19A75951-4214-359E-ED9C-7DF8BE2BED36}"/>
            </ac:spMkLst>
          </pc:spChg>
          <pc:spChg chg="add del mod">
            <ac:chgData name="Scruel Tao" userId="5ea5c98d59b44d4b" providerId="LiveId" clId="{22D4715F-6495-47C9-BFFC-B560B4C3628E}" dt="2023-05-03T15:29:12.432" v="6241"/>
            <ac:spMkLst>
              <pc:docMk/>
              <pc:sldMasterMk cId="1766057859" sldId="2147483648"/>
              <pc:sldLayoutMk cId="2266343131" sldId="2147483654"/>
              <ac:spMk id="15" creationId="{695C67B5-1D84-921F-8E01-5415022FA423}"/>
            </ac:spMkLst>
          </pc:spChg>
          <pc:spChg chg="add del mod">
            <ac:chgData name="Scruel Tao" userId="5ea5c98d59b44d4b" providerId="LiveId" clId="{22D4715F-6495-47C9-BFFC-B560B4C3628E}" dt="2023-05-03T15:29:12.432" v="6241"/>
            <ac:spMkLst>
              <pc:docMk/>
              <pc:sldMasterMk cId="1766057859" sldId="2147483648"/>
              <pc:sldLayoutMk cId="2266343131" sldId="2147483654"/>
              <ac:spMk id="16" creationId="{A97B5E09-DD7B-0B5D-0E59-5A0C564EBBB4}"/>
            </ac:spMkLst>
          </pc:spChg>
          <pc:spChg chg="add del mod">
            <ac:chgData name="Scruel Tao" userId="5ea5c98d59b44d4b" providerId="LiveId" clId="{22D4715F-6495-47C9-BFFC-B560B4C3628E}" dt="2023-05-03T15:29:12.432" v="6241"/>
            <ac:spMkLst>
              <pc:docMk/>
              <pc:sldMasterMk cId="1766057859" sldId="2147483648"/>
              <pc:sldLayoutMk cId="2266343131" sldId="2147483654"/>
              <ac:spMk id="17" creationId="{67C1917C-91F6-BC7F-E20E-8AEDE01040A1}"/>
            </ac:spMkLst>
          </pc:spChg>
          <pc:spChg chg="add del mod">
            <ac:chgData name="Scruel Tao" userId="5ea5c98d59b44d4b" providerId="LiveId" clId="{22D4715F-6495-47C9-BFFC-B560B4C3628E}" dt="2023-05-03T15:29:12.432" v="6241"/>
            <ac:spMkLst>
              <pc:docMk/>
              <pc:sldMasterMk cId="1766057859" sldId="2147483648"/>
              <pc:sldLayoutMk cId="2266343131" sldId="2147483654"/>
              <ac:spMk id="18" creationId="{0C650A1B-8798-1ADB-8C9F-785242C488AB}"/>
            </ac:spMkLst>
          </pc:spChg>
          <pc:spChg chg="add del mod">
            <ac:chgData name="Scruel Tao" userId="5ea5c98d59b44d4b" providerId="LiveId" clId="{22D4715F-6495-47C9-BFFC-B560B4C3628E}" dt="2023-05-03T15:29:12.432" v="6241"/>
            <ac:spMkLst>
              <pc:docMk/>
              <pc:sldMasterMk cId="1766057859" sldId="2147483648"/>
              <pc:sldLayoutMk cId="2266343131" sldId="2147483654"/>
              <ac:spMk id="19" creationId="{D633A678-B8D6-108A-5FF2-85C3CF795AA1}"/>
            </ac:spMkLst>
          </pc:spChg>
          <pc:spChg chg="add del mod">
            <ac:chgData name="Scruel Tao" userId="5ea5c98d59b44d4b" providerId="LiveId" clId="{22D4715F-6495-47C9-BFFC-B560B4C3628E}" dt="2023-05-07T17:31:36.424" v="11734" actId="478"/>
            <ac:spMkLst>
              <pc:docMk/>
              <pc:sldMasterMk cId="1766057859" sldId="2147483648"/>
              <pc:sldLayoutMk cId="2266343131" sldId="2147483654"/>
              <ac:spMk id="20" creationId="{FDEC833B-EDDA-46A1-C50D-564863D9A0ED}"/>
            </ac:spMkLst>
          </pc:spChg>
          <pc:spChg chg="add del mod">
            <ac:chgData name="Scruel Tao" userId="5ea5c98d59b44d4b" providerId="LiveId" clId="{22D4715F-6495-47C9-BFFC-B560B4C3628E}" dt="2023-05-03T15:29:19.897" v="6245" actId="21"/>
            <ac:spMkLst>
              <pc:docMk/>
              <pc:sldMasterMk cId="1766057859" sldId="2147483648"/>
              <pc:sldLayoutMk cId="2266343131" sldId="2147483654"/>
              <ac:spMk id="21" creationId="{ACBA58E4-C29A-7139-7ECD-1A915F279655}"/>
            </ac:spMkLst>
          </pc:spChg>
          <pc:spChg chg="add del mod">
            <ac:chgData name="Scruel Tao" userId="5ea5c98d59b44d4b" providerId="LiveId" clId="{22D4715F-6495-47C9-BFFC-B560B4C3628E}" dt="2023-05-03T15:29:19.250" v="6244" actId="21"/>
            <ac:spMkLst>
              <pc:docMk/>
              <pc:sldMasterMk cId="1766057859" sldId="2147483648"/>
              <pc:sldLayoutMk cId="2266343131" sldId="2147483654"/>
              <ac:spMk id="22" creationId="{69DD1BCD-E3C6-E0BA-D755-280C709173B7}"/>
            </ac:spMkLst>
          </pc:spChg>
          <pc:spChg chg="add mod">
            <ac:chgData name="Scruel Tao" userId="5ea5c98d59b44d4b" providerId="LiveId" clId="{22D4715F-6495-47C9-BFFC-B560B4C3628E}" dt="2023-05-03T15:29:14.389" v="6243"/>
            <ac:spMkLst>
              <pc:docMk/>
              <pc:sldMasterMk cId="1766057859" sldId="2147483648"/>
              <pc:sldLayoutMk cId="2266343131" sldId="2147483654"/>
              <ac:spMk id="23" creationId="{E3D69607-5436-F0FA-DED8-07002860CE60}"/>
            </ac:spMkLst>
          </pc:spChg>
          <pc:spChg chg="add mod">
            <ac:chgData name="Scruel Tao" userId="5ea5c98d59b44d4b" providerId="LiveId" clId="{22D4715F-6495-47C9-BFFC-B560B4C3628E}" dt="2023-05-03T15:29:14.389" v="6243"/>
            <ac:spMkLst>
              <pc:docMk/>
              <pc:sldMasterMk cId="1766057859" sldId="2147483648"/>
              <pc:sldLayoutMk cId="2266343131" sldId="2147483654"/>
              <ac:spMk id="24" creationId="{4655A987-2DE4-FC54-5847-BE23D022388C}"/>
            </ac:spMkLst>
          </pc:spChg>
          <pc:spChg chg="add mod">
            <ac:chgData name="Scruel Tao" userId="5ea5c98d59b44d4b" providerId="LiveId" clId="{22D4715F-6495-47C9-BFFC-B560B4C3628E}" dt="2023-05-03T15:29:14.389" v="6243"/>
            <ac:spMkLst>
              <pc:docMk/>
              <pc:sldMasterMk cId="1766057859" sldId="2147483648"/>
              <pc:sldLayoutMk cId="2266343131" sldId="2147483654"/>
              <ac:spMk id="25" creationId="{5E083CA6-E477-D416-A40A-FBAF89E50AA3}"/>
            </ac:spMkLst>
          </pc:spChg>
          <pc:spChg chg="add mod">
            <ac:chgData name="Scruel Tao" userId="5ea5c98d59b44d4b" providerId="LiveId" clId="{22D4715F-6495-47C9-BFFC-B560B4C3628E}" dt="2023-05-03T15:29:14.389" v="6243"/>
            <ac:spMkLst>
              <pc:docMk/>
              <pc:sldMasterMk cId="1766057859" sldId="2147483648"/>
              <pc:sldLayoutMk cId="2266343131" sldId="2147483654"/>
              <ac:spMk id="26" creationId="{E7CFF3F6-0C9B-E94F-D4FA-54B1D341B932}"/>
            </ac:spMkLst>
          </pc:spChg>
        </pc:sldLayoutChg>
        <pc:sldLayoutChg chg="modTransition">
          <pc:chgData name="Scruel Tao" userId="5ea5c98d59b44d4b" providerId="LiveId" clId="{22D4715F-6495-47C9-BFFC-B560B4C3628E}" dt="2023-05-05T15:53:59.603" v="7787"/>
          <pc:sldLayoutMkLst>
            <pc:docMk/>
            <pc:sldMasterMk cId="1766057859" sldId="2147483648"/>
            <pc:sldLayoutMk cId="3125871839" sldId="2147483655"/>
          </pc:sldLayoutMkLst>
        </pc:sldLayoutChg>
        <pc:sldLayoutChg chg="modTransition">
          <pc:chgData name="Scruel Tao" userId="5ea5c98d59b44d4b" providerId="LiveId" clId="{22D4715F-6495-47C9-BFFC-B560B4C3628E}" dt="2023-05-05T15:53:59.603" v="7787"/>
          <pc:sldLayoutMkLst>
            <pc:docMk/>
            <pc:sldMasterMk cId="1766057859" sldId="2147483648"/>
            <pc:sldLayoutMk cId="4269120921" sldId="2147483656"/>
          </pc:sldLayoutMkLst>
        </pc:sldLayoutChg>
        <pc:sldLayoutChg chg="modTransition">
          <pc:chgData name="Scruel Tao" userId="5ea5c98d59b44d4b" providerId="LiveId" clId="{22D4715F-6495-47C9-BFFC-B560B4C3628E}" dt="2023-05-05T15:53:59.603" v="7787"/>
          <pc:sldLayoutMkLst>
            <pc:docMk/>
            <pc:sldMasterMk cId="1766057859" sldId="2147483648"/>
            <pc:sldLayoutMk cId="3839517779" sldId="2147483657"/>
          </pc:sldLayoutMkLst>
        </pc:sldLayoutChg>
        <pc:sldLayoutChg chg="modTransition">
          <pc:chgData name="Scruel Tao" userId="5ea5c98d59b44d4b" providerId="LiveId" clId="{22D4715F-6495-47C9-BFFC-B560B4C3628E}" dt="2023-05-05T15:53:59.603" v="7787"/>
          <pc:sldLayoutMkLst>
            <pc:docMk/>
            <pc:sldMasterMk cId="1766057859" sldId="2147483648"/>
            <pc:sldLayoutMk cId="3533658407" sldId="2147483658"/>
          </pc:sldLayoutMkLst>
        </pc:sldLayoutChg>
        <pc:sldLayoutChg chg="modTransition">
          <pc:chgData name="Scruel Tao" userId="5ea5c98d59b44d4b" providerId="LiveId" clId="{22D4715F-6495-47C9-BFFC-B560B4C3628E}" dt="2023-05-05T15:53:59.603" v="7787"/>
          <pc:sldLayoutMkLst>
            <pc:docMk/>
            <pc:sldMasterMk cId="1766057859" sldId="2147483648"/>
            <pc:sldLayoutMk cId="1976972956" sldId="2147483659"/>
          </pc:sldLayoutMkLst>
        </pc:sldLayoutChg>
        <pc:sldLayoutChg chg="modTransition">
          <pc:chgData name="Scruel Tao" userId="5ea5c98d59b44d4b" providerId="LiveId" clId="{22D4715F-6495-47C9-BFFC-B560B4C3628E}" dt="2023-05-05T15:53:59.603" v="7787"/>
          <pc:sldLayoutMkLst>
            <pc:docMk/>
            <pc:sldMasterMk cId="1766057859" sldId="2147483648"/>
            <pc:sldLayoutMk cId="1337634028" sldId="2147483660"/>
          </pc:sldLayoutMkLst>
        </pc:sldLayoutChg>
      </pc:sldMasterChg>
    </pc:docChg>
  </pc:docChgLst>
  <pc:docChgLst>
    <pc:chgData name="Scruel Tao" userId="5ea5c98d59b44d4b" providerId="LiveId" clId="{2BA6F94F-59B6-4AA6-9DB6-4A8227DBE37E}"/>
    <pc:docChg chg="undo redo custSel addSld delSld modSld sldOrd modMainMaster">
      <pc:chgData name="Scruel Tao" userId="5ea5c98d59b44d4b" providerId="LiveId" clId="{2BA6F94F-59B6-4AA6-9DB6-4A8227DBE37E}" dt="2023-04-06T03:22:01.021" v="6326" actId="20577"/>
      <pc:docMkLst>
        <pc:docMk/>
      </pc:docMkLst>
      <pc:sldChg chg="del">
        <pc:chgData name="Scruel Tao" userId="5ea5c98d59b44d4b" providerId="LiveId" clId="{2BA6F94F-59B6-4AA6-9DB6-4A8227DBE37E}" dt="2023-04-03T03:24:06.255" v="207" actId="47"/>
        <pc:sldMkLst>
          <pc:docMk/>
          <pc:sldMk cId="1900326474" sldId="256"/>
        </pc:sldMkLst>
      </pc:sldChg>
      <pc:sldChg chg="modSp mod">
        <pc:chgData name="Scruel Tao" userId="5ea5c98d59b44d4b" providerId="LiveId" clId="{2BA6F94F-59B6-4AA6-9DB6-4A8227DBE37E}" dt="2023-04-06T03:06:34.065" v="6045" actId="20577"/>
        <pc:sldMkLst>
          <pc:docMk/>
          <pc:sldMk cId="1112998187" sldId="257"/>
        </pc:sldMkLst>
        <pc:spChg chg="mod">
          <ac:chgData name="Scruel Tao" userId="5ea5c98d59b44d4b" providerId="LiveId" clId="{2BA6F94F-59B6-4AA6-9DB6-4A8227DBE37E}" dt="2023-04-06T01:53:20.359" v="3276"/>
          <ac:spMkLst>
            <pc:docMk/>
            <pc:sldMk cId="1112998187" sldId="257"/>
            <ac:spMk id="2" creationId="{1422DFF6-0952-1023-64E3-97184D36BE3F}"/>
          </ac:spMkLst>
        </pc:spChg>
        <pc:spChg chg="mod">
          <ac:chgData name="Scruel Tao" userId="5ea5c98d59b44d4b" providerId="LiveId" clId="{2BA6F94F-59B6-4AA6-9DB6-4A8227DBE37E}" dt="2023-04-06T03:06:34.065" v="6045" actId="20577"/>
          <ac:spMkLst>
            <pc:docMk/>
            <pc:sldMk cId="1112998187" sldId="257"/>
            <ac:spMk id="3" creationId="{AC7759D9-0BB4-08ED-8476-24F7D903D6DE}"/>
          </ac:spMkLst>
        </pc:spChg>
      </pc:sldChg>
      <pc:sldChg chg="addSp delSp modSp mod modClrScheme chgLayout">
        <pc:chgData name="Scruel Tao" userId="5ea5c98d59b44d4b" providerId="LiveId" clId="{2BA6F94F-59B6-4AA6-9DB6-4A8227DBE37E}" dt="2023-04-03T05:03:22.628" v="2756"/>
        <pc:sldMkLst>
          <pc:docMk/>
          <pc:sldMk cId="3636494425" sldId="258"/>
        </pc:sldMkLst>
        <pc:spChg chg="mod ord">
          <ac:chgData name="Scruel Tao" userId="5ea5c98d59b44d4b" providerId="LiveId" clId="{2BA6F94F-59B6-4AA6-9DB6-4A8227DBE37E}" dt="2023-04-03T05:03:22.628" v="2756"/>
          <ac:spMkLst>
            <pc:docMk/>
            <pc:sldMk cId="3636494425" sldId="258"/>
            <ac:spMk id="2" creationId="{ABA783DF-49A6-7EF1-661E-C574E2C2F386}"/>
          </ac:spMkLst>
        </pc:spChg>
        <pc:spChg chg="mod ord">
          <ac:chgData name="Scruel Tao" userId="5ea5c98d59b44d4b" providerId="LiveId" clId="{2BA6F94F-59B6-4AA6-9DB6-4A8227DBE37E}" dt="2023-04-03T03:46:29.252" v="641" actId="20577"/>
          <ac:spMkLst>
            <pc:docMk/>
            <pc:sldMk cId="3636494425" sldId="258"/>
            <ac:spMk id="3" creationId="{4C14948B-081B-0FED-AF72-DA2CFEC85EB0}"/>
          </ac:spMkLst>
        </pc:spChg>
        <pc:spChg chg="add del mod ord">
          <ac:chgData name="Scruel Tao" userId="5ea5c98d59b44d4b" providerId="LiveId" clId="{2BA6F94F-59B6-4AA6-9DB6-4A8227DBE37E}" dt="2023-04-03T03:44:53.662" v="491" actId="700"/>
          <ac:spMkLst>
            <pc:docMk/>
            <pc:sldMk cId="3636494425" sldId="258"/>
            <ac:spMk id="6" creationId="{F56D7D0D-9A8C-4EF8-27F2-E32848F94E27}"/>
          </ac:spMkLst>
        </pc:spChg>
        <pc:spChg chg="add del mod ord">
          <ac:chgData name="Scruel Tao" userId="5ea5c98d59b44d4b" providerId="LiveId" clId="{2BA6F94F-59B6-4AA6-9DB6-4A8227DBE37E}" dt="2023-04-03T03:47:53.866" v="642" actId="478"/>
          <ac:spMkLst>
            <pc:docMk/>
            <pc:sldMk cId="3636494425" sldId="258"/>
            <ac:spMk id="7" creationId="{34E14114-55C2-509B-E32D-4974A828AFB6}"/>
          </ac:spMkLst>
        </pc:spChg>
        <pc:picChg chg="add mod">
          <ac:chgData name="Scruel Tao" userId="5ea5c98d59b44d4b" providerId="LiveId" clId="{2BA6F94F-59B6-4AA6-9DB6-4A8227DBE37E}" dt="2023-04-03T03:45:05.643" v="494" actId="1076"/>
          <ac:picMkLst>
            <pc:docMk/>
            <pc:sldMk cId="3636494425" sldId="258"/>
            <ac:picMk id="5" creationId="{C5E50AA4-F82C-6E14-E269-5451494306AE}"/>
          </ac:picMkLst>
        </pc:picChg>
      </pc:sldChg>
      <pc:sldChg chg="addSp delSp modSp add mod modClrScheme chgLayout">
        <pc:chgData name="Scruel Tao" userId="5ea5c98d59b44d4b" providerId="LiveId" clId="{2BA6F94F-59B6-4AA6-9DB6-4A8227DBE37E}" dt="2023-04-06T01:58:50.310" v="3415" actId="20577"/>
        <pc:sldMkLst>
          <pc:docMk/>
          <pc:sldMk cId="1199684676" sldId="259"/>
        </pc:sldMkLst>
        <pc:spChg chg="mod ord">
          <ac:chgData name="Scruel Tao" userId="5ea5c98d59b44d4b" providerId="LiveId" clId="{2BA6F94F-59B6-4AA6-9DB6-4A8227DBE37E}" dt="2023-04-06T01:58:50.310" v="3415" actId="20577"/>
          <ac:spMkLst>
            <pc:docMk/>
            <pc:sldMk cId="1199684676" sldId="259"/>
            <ac:spMk id="2" creationId="{ABA783DF-49A6-7EF1-661E-C574E2C2F386}"/>
          </ac:spMkLst>
        </pc:spChg>
        <pc:spChg chg="del">
          <ac:chgData name="Scruel Tao" userId="5ea5c98d59b44d4b" providerId="LiveId" clId="{2BA6F94F-59B6-4AA6-9DB6-4A8227DBE37E}" dt="2023-04-03T03:35:16.150" v="336"/>
          <ac:spMkLst>
            <pc:docMk/>
            <pc:sldMk cId="1199684676" sldId="259"/>
            <ac:spMk id="3" creationId="{4C14948B-081B-0FED-AF72-DA2CFEC85EB0}"/>
          </ac:spMkLst>
        </pc:spChg>
        <pc:spChg chg="add del mod">
          <ac:chgData name="Scruel Tao" userId="5ea5c98d59b44d4b" providerId="LiveId" clId="{2BA6F94F-59B6-4AA6-9DB6-4A8227DBE37E}" dt="2023-04-03T03:35:26.887" v="338"/>
          <ac:spMkLst>
            <pc:docMk/>
            <pc:sldMk cId="1199684676" sldId="259"/>
            <ac:spMk id="6" creationId="{99A6C97A-27D9-096E-3F01-65FA7A6B5674}"/>
          </ac:spMkLst>
        </pc:spChg>
        <pc:spChg chg="add del mod">
          <ac:chgData name="Scruel Tao" userId="5ea5c98d59b44d4b" providerId="LiveId" clId="{2BA6F94F-59B6-4AA6-9DB6-4A8227DBE37E}" dt="2023-04-03T03:35:46.159" v="342"/>
          <ac:spMkLst>
            <pc:docMk/>
            <pc:sldMk cId="1199684676" sldId="259"/>
            <ac:spMk id="9" creationId="{EA4CD5A2-8483-D61D-CBA0-AB48D8A07DC9}"/>
          </ac:spMkLst>
        </pc:spChg>
        <pc:spChg chg="add mod ord">
          <ac:chgData name="Scruel Tao" userId="5ea5c98d59b44d4b" providerId="LiveId" clId="{2BA6F94F-59B6-4AA6-9DB6-4A8227DBE37E}" dt="2023-04-06T01:54:00.591" v="3312" actId="20577"/>
          <ac:spMkLst>
            <pc:docMk/>
            <pc:sldMk cId="1199684676" sldId="259"/>
            <ac:spMk id="12" creationId="{17AECC1C-6944-9F68-770A-0455E86B2492}"/>
          </ac:spMkLst>
        </pc:spChg>
        <pc:picChg chg="add del mod">
          <ac:chgData name="Scruel Tao" userId="5ea5c98d59b44d4b" providerId="LiveId" clId="{2BA6F94F-59B6-4AA6-9DB6-4A8227DBE37E}" dt="2023-04-03T03:35:18.823" v="337" actId="478"/>
          <ac:picMkLst>
            <pc:docMk/>
            <pc:sldMk cId="1199684676" sldId="259"/>
            <ac:picMk id="4" creationId="{5CD98794-78EF-B400-A554-F39AC55576BD}"/>
          </ac:picMkLst>
        </pc:picChg>
        <pc:picChg chg="add del mod">
          <ac:chgData name="Scruel Tao" userId="5ea5c98d59b44d4b" providerId="LiveId" clId="{2BA6F94F-59B6-4AA6-9DB6-4A8227DBE37E}" dt="2023-04-03T03:35:35.326" v="341" actId="478"/>
          <ac:picMkLst>
            <pc:docMk/>
            <pc:sldMk cId="1199684676" sldId="259"/>
            <ac:picMk id="7" creationId="{F8FEA747-E9DF-6A17-2CB8-1B41D931CB90}"/>
          </ac:picMkLst>
        </pc:picChg>
        <pc:picChg chg="add mod ord">
          <ac:chgData name="Scruel Tao" userId="5ea5c98d59b44d4b" providerId="LiveId" clId="{2BA6F94F-59B6-4AA6-9DB6-4A8227DBE37E}" dt="2023-04-06T01:54:10.825" v="3315" actId="1076"/>
          <ac:picMkLst>
            <pc:docMk/>
            <pc:sldMk cId="1199684676" sldId="259"/>
            <ac:picMk id="11" creationId="{9D500740-D60E-EFBC-F3C9-43DA9B4672BC}"/>
          </ac:picMkLst>
        </pc:picChg>
      </pc:sldChg>
      <pc:sldChg chg="addSp delSp modSp add mod">
        <pc:chgData name="Scruel Tao" userId="5ea5c98d59b44d4b" providerId="LiveId" clId="{2BA6F94F-59B6-4AA6-9DB6-4A8227DBE37E}" dt="2023-04-03T03:41:24.102" v="348" actId="1076"/>
        <pc:sldMkLst>
          <pc:docMk/>
          <pc:sldMk cId="0" sldId="260"/>
        </pc:sldMkLst>
        <pc:spChg chg="mod">
          <ac:chgData name="Scruel Tao" userId="5ea5c98d59b44d4b" providerId="LiveId" clId="{2BA6F94F-59B6-4AA6-9DB6-4A8227DBE37E}" dt="2023-04-03T03:33:34.644" v="330"/>
          <ac:spMkLst>
            <pc:docMk/>
            <pc:sldMk cId="0" sldId="260"/>
            <ac:spMk id="1227783" creationId="{F7B3941E-B689-22D6-F18C-358E4BAEDF5F}"/>
          </ac:spMkLst>
        </pc:spChg>
        <pc:spChg chg="add del mod">
          <ac:chgData name="Scruel Tao" userId="5ea5c98d59b44d4b" providerId="LiveId" clId="{2BA6F94F-59B6-4AA6-9DB6-4A8227DBE37E}" dt="2023-04-03T03:33:39.968" v="331" actId="1076"/>
          <ac:spMkLst>
            <pc:docMk/>
            <pc:sldMk cId="0" sldId="260"/>
            <ac:spMk id="1227786" creationId="{C3F4DD20-8FA3-3CB0-19B6-FE0240B92A34}"/>
          </ac:spMkLst>
        </pc:spChg>
        <pc:picChg chg="add mod">
          <ac:chgData name="Scruel Tao" userId="5ea5c98d59b44d4b" providerId="LiveId" clId="{2BA6F94F-59B6-4AA6-9DB6-4A8227DBE37E}" dt="2023-04-03T03:41:24.102" v="348" actId="1076"/>
          <ac:picMkLst>
            <pc:docMk/>
            <pc:sldMk cId="0" sldId="260"/>
            <ac:picMk id="4" creationId="{E03AF484-A892-E4D7-A8C4-A4C7AE20944E}"/>
          </ac:picMkLst>
        </pc:picChg>
      </pc:sldChg>
      <pc:sldChg chg="addSp delSp modSp add mod chgLayout">
        <pc:chgData name="Scruel Tao" userId="5ea5c98d59b44d4b" providerId="LiveId" clId="{2BA6F94F-59B6-4AA6-9DB6-4A8227DBE37E}" dt="2023-04-06T01:59:00.026" v="3419" actId="20577"/>
        <pc:sldMkLst>
          <pc:docMk/>
          <pc:sldMk cId="3351160539" sldId="261"/>
        </pc:sldMkLst>
        <pc:spChg chg="mod ord">
          <ac:chgData name="Scruel Tao" userId="5ea5c98d59b44d4b" providerId="LiveId" clId="{2BA6F94F-59B6-4AA6-9DB6-4A8227DBE37E}" dt="2023-04-06T01:59:00.026" v="3419" actId="20577"/>
          <ac:spMkLst>
            <pc:docMk/>
            <pc:sldMk cId="3351160539" sldId="261"/>
            <ac:spMk id="2" creationId="{ABA783DF-49A6-7EF1-661E-C574E2C2F386}"/>
          </ac:spMkLst>
        </pc:spChg>
        <pc:spChg chg="add del mod">
          <ac:chgData name="Scruel Tao" userId="5ea5c98d59b44d4b" providerId="LiveId" clId="{2BA6F94F-59B6-4AA6-9DB6-4A8227DBE37E}" dt="2023-04-03T03:55:10.330" v="847" actId="700"/>
          <ac:spMkLst>
            <pc:docMk/>
            <pc:sldMk cId="3351160539" sldId="261"/>
            <ac:spMk id="4" creationId="{B3A734ED-5C82-D6A5-9DB3-B2DF9F846D94}"/>
          </ac:spMkLst>
        </pc:spChg>
        <pc:spChg chg="add mod ord">
          <ac:chgData name="Scruel Tao" userId="5ea5c98d59b44d4b" providerId="LiveId" clId="{2BA6F94F-59B6-4AA6-9DB6-4A8227DBE37E}" dt="2023-04-03T04:04:07.946" v="1365" actId="20577"/>
          <ac:spMkLst>
            <pc:docMk/>
            <pc:sldMk cId="3351160539" sldId="261"/>
            <ac:spMk id="5" creationId="{334FF01F-2A65-44F6-34F9-69AC934A31D7}"/>
          </ac:spMkLst>
        </pc:spChg>
        <pc:spChg chg="add del mod">
          <ac:chgData name="Scruel Tao" userId="5ea5c98d59b44d4b" providerId="LiveId" clId="{2BA6F94F-59B6-4AA6-9DB6-4A8227DBE37E}" dt="2023-04-03T03:59:25.344" v="1081"/>
          <ac:spMkLst>
            <pc:docMk/>
            <pc:sldMk cId="3351160539" sldId="261"/>
            <ac:spMk id="9" creationId="{C16084A3-CDE6-AAC4-2971-FD575FBF0A8B}"/>
          </ac:spMkLst>
        </pc:spChg>
        <pc:spChg chg="del mod ord">
          <ac:chgData name="Scruel Tao" userId="5ea5c98d59b44d4b" providerId="LiveId" clId="{2BA6F94F-59B6-4AA6-9DB6-4A8227DBE37E}" dt="2023-04-03T03:58:01.823" v="1015"/>
          <ac:spMkLst>
            <pc:docMk/>
            <pc:sldMk cId="3351160539" sldId="261"/>
            <ac:spMk id="12" creationId="{17AECC1C-6944-9F68-770A-0455E86B2492}"/>
          </ac:spMkLst>
        </pc:spChg>
        <pc:spChg chg="add mod">
          <ac:chgData name="Scruel Tao" userId="5ea5c98d59b44d4b" providerId="LiveId" clId="{2BA6F94F-59B6-4AA6-9DB6-4A8227DBE37E}" dt="2023-04-03T04:05:44.217" v="1475" actId="114"/>
          <ac:spMkLst>
            <pc:docMk/>
            <pc:sldMk cId="3351160539" sldId="261"/>
            <ac:spMk id="14" creationId="{670E3534-8F35-5B26-8418-171E013CEE09}"/>
          </ac:spMkLst>
        </pc:spChg>
        <pc:picChg chg="add del mod">
          <ac:chgData name="Scruel Tao" userId="5ea5c98d59b44d4b" providerId="LiveId" clId="{2BA6F94F-59B6-4AA6-9DB6-4A8227DBE37E}" dt="2023-04-03T03:59:24.519" v="1080" actId="478"/>
          <ac:picMkLst>
            <pc:docMk/>
            <pc:sldMk cId="3351160539" sldId="261"/>
            <ac:picMk id="7" creationId="{0FBFFB0C-E3DC-4B3B-8988-A0B34551F390}"/>
          </ac:picMkLst>
        </pc:picChg>
        <pc:picChg chg="del">
          <ac:chgData name="Scruel Tao" userId="5ea5c98d59b44d4b" providerId="LiveId" clId="{2BA6F94F-59B6-4AA6-9DB6-4A8227DBE37E}" dt="2023-04-03T03:53:43.786" v="845" actId="21"/>
          <ac:picMkLst>
            <pc:docMk/>
            <pc:sldMk cId="3351160539" sldId="261"/>
            <ac:picMk id="11" creationId="{9D500740-D60E-EFBC-F3C9-43DA9B4672BC}"/>
          </ac:picMkLst>
        </pc:picChg>
        <pc:picChg chg="add mod">
          <ac:chgData name="Scruel Tao" userId="5ea5c98d59b44d4b" providerId="LiveId" clId="{2BA6F94F-59B6-4AA6-9DB6-4A8227DBE37E}" dt="2023-04-03T04:05:27.689" v="1473" actId="1076"/>
          <ac:picMkLst>
            <pc:docMk/>
            <pc:sldMk cId="3351160539" sldId="261"/>
            <ac:picMk id="13" creationId="{7C633EC2-82A6-5F6A-D9A3-326C1E77FDA3}"/>
          </ac:picMkLst>
        </pc:picChg>
      </pc:sldChg>
      <pc:sldChg chg="addSp delSp modSp add mod">
        <pc:chgData name="Scruel Tao" userId="5ea5c98d59b44d4b" providerId="LiveId" clId="{2BA6F94F-59B6-4AA6-9DB6-4A8227DBE37E}" dt="2023-04-06T03:20:40.633" v="6312" actId="20577"/>
        <pc:sldMkLst>
          <pc:docMk/>
          <pc:sldMk cId="1122177192" sldId="262"/>
        </pc:sldMkLst>
        <pc:spChg chg="mod">
          <ac:chgData name="Scruel Tao" userId="5ea5c98d59b44d4b" providerId="LiveId" clId="{2BA6F94F-59B6-4AA6-9DB6-4A8227DBE37E}" dt="2023-04-06T03:20:30.082" v="6290" actId="20577"/>
          <ac:spMkLst>
            <pc:docMk/>
            <pc:sldMk cId="1122177192" sldId="262"/>
            <ac:spMk id="2" creationId="{ABA783DF-49A6-7EF1-661E-C574E2C2F386}"/>
          </ac:spMkLst>
        </pc:spChg>
        <pc:spChg chg="mod">
          <ac:chgData name="Scruel Tao" userId="5ea5c98d59b44d4b" providerId="LiveId" clId="{2BA6F94F-59B6-4AA6-9DB6-4A8227DBE37E}" dt="2023-04-06T03:20:40.633" v="6312" actId="20577"/>
          <ac:spMkLst>
            <pc:docMk/>
            <pc:sldMk cId="1122177192" sldId="262"/>
            <ac:spMk id="5" creationId="{334FF01F-2A65-44F6-34F9-69AC934A31D7}"/>
          </ac:spMkLst>
        </pc:spChg>
        <pc:spChg chg="del">
          <ac:chgData name="Scruel Tao" userId="5ea5c98d59b44d4b" providerId="LiveId" clId="{2BA6F94F-59B6-4AA6-9DB6-4A8227DBE37E}" dt="2023-04-03T04:15:30.512" v="1555"/>
          <ac:spMkLst>
            <pc:docMk/>
            <pc:sldMk cId="1122177192" sldId="262"/>
            <ac:spMk id="12" creationId="{17AECC1C-6944-9F68-770A-0455E86B2492}"/>
          </ac:spMkLst>
        </pc:spChg>
        <pc:picChg chg="add mod">
          <ac:chgData name="Scruel Tao" userId="5ea5c98d59b44d4b" providerId="LiveId" clId="{2BA6F94F-59B6-4AA6-9DB6-4A8227DBE37E}" dt="2023-04-03T04:15:30.512" v="1555"/>
          <ac:picMkLst>
            <pc:docMk/>
            <pc:sldMk cId="1122177192" sldId="262"/>
            <ac:picMk id="4" creationId="{1025CE4E-D3BC-5184-15B8-313E85995FFB}"/>
          </ac:picMkLst>
        </pc:picChg>
      </pc:sldChg>
      <pc:sldChg chg="addSp delSp modSp add mod chgLayout">
        <pc:chgData name="Scruel Tao" userId="5ea5c98d59b44d4b" providerId="LiveId" clId="{2BA6F94F-59B6-4AA6-9DB6-4A8227DBE37E}" dt="2023-04-06T01:59:30.132" v="3435" actId="20577"/>
        <pc:sldMkLst>
          <pc:docMk/>
          <pc:sldMk cId="3745137309" sldId="263"/>
        </pc:sldMkLst>
        <pc:spChg chg="mod ord">
          <ac:chgData name="Scruel Tao" userId="5ea5c98d59b44d4b" providerId="LiveId" clId="{2BA6F94F-59B6-4AA6-9DB6-4A8227DBE37E}" dt="2023-04-06T01:59:30.132" v="3435" actId="20577"/>
          <ac:spMkLst>
            <pc:docMk/>
            <pc:sldMk cId="3745137309" sldId="263"/>
            <ac:spMk id="2" creationId="{ABA783DF-49A6-7EF1-661E-C574E2C2F386}"/>
          </ac:spMkLst>
        </pc:spChg>
        <pc:spChg chg="del">
          <ac:chgData name="Scruel Tao" userId="5ea5c98d59b44d4b" providerId="LiveId" clId="{2BA6F94F-59B6-4AA6-9DB6-4A8227DBE37E}" dt="2023-04-03T04:18:57.963" v="1679"/>
          <ac:spMkLst>
            <pc:docMk/>
            <pc:sldMk cId="3745137309" sldId="263"/>
            <ac:spMk id="5" creationId="{334FF01F-2A65-44F6-34F9-69AC934A31D7}"/>
          </ac:spMkLst>
        </pc:spChg>
        <pc:spChg chg="add del mod ord">
          <ac:chgData name="Scruel Tao" userId="5ea5c98d59b44d4b" providerId="LiveId" clId="{2BA6F94F-59B6-4AA6-9DB6-4A8227DBE37E}" dt="2023-04-03T04:19:17.511" v="1685"/>
          <ac:spMkLst>
            <pc:docMk/>
            <pc:sldMk cId="3745137309" sldId="263"/>
            <ac:spMk id="6" creationId="{6B189840-C568-FCE7-C338-AC0FAD512F62}"/>
          </ac:spMkLst>
        </pc:spChg>
        <pc:spChg chg="add mod">
          <ac:chgData name="Scruel Tao" userId="5ea5c98d59b44d4b" providerId="LiveId" clId="{2BA6F94F-59B6-4AA6-9DB6-4A8227DBE37E}" dt="2023-04-03T04:24:42.121" v="1788" actId="1076"/>
          <ac:spMkLst>
            <pc:docMk/>
            <pc:sldMk cId="3745137309" sldId="263"/>
            <ac:spMk id="8" creationId="{4EC194EB-1593-CBF2-055D-77D4ADFC943F}"/>
          </ac:spMkLst>
        </pc:spChg>
        <pc:spChg chg="del">
          <ac:chgData name="Scruel Tao" userId="5ea5c98d59b44d4b" providerId="LiveId" clId="{2BA6F94F-59B6-4AA6-9DB6-4A8227DBE37E}" dt="2023-04-03T04:19:06.857" v="1681" actId="478"/>
          <ac:spMkLst>
            <pc:docMk/>
            <pc:sldMk cId="3745137309" sldId="263"/>
            <ac:spMk id="12" creationId="{17AECC1C-6944-9F68-770A-0455E86B2492}"/>
          </ac:spMkLst>
        </pc:spChg>
        <pc:spChg chg="add del mod">
          <ac:chgData name="Scruel Tao" userId="5ea5c98d59b44d4b" providerId="LiveId" clId="{2BA6F94F-59B6-4AA6-9DB6-4A8227DBE37E}" dt="2023-04-03T04:39:14.278" v="1794"/>
          <ac:spMkLst>
            <pc:docMk/>
            <pc:sldMk cId="3745137309" sldId="263"/>
            <ac:spMk id="13" creationId="{2B1E7E69-5ECD-2369-2087-012FACB0EF09}"/>
          </ac:spMkLst>
        </pc:spChg>
        <pc:spChg chg="add mod">
          <ac:chgData name="Scruel Tao" userId="5ea5c98d59b44d4b" providerId="LiveId" clId="{2BA6F94F-59B6-4AA6-9DB6-4A8227DBE37E}" dt="2023-04-03T04:43:54.118" v="2025" actId="1076"/>
          <ac:spMkLst>
            <pc:docMk/>
            <pc:sldMk cId="3745137309" sldId="263"/>
            <ac:spMk id="14" creationId="{7382B610-BA58-D421-667D-2CC58252E53B}"/>
          </ac:spMkLst>
        </pc:spChg>
        <pc:spChg chg="add del mod">
          <ac:chgData name="Scruel Tao" userId="5ea5c98d59b44d4b" providerId="LiveId" clId="{2BA6F94F-59B6-4AA6-9DB6-4A8227DBE37E}" dt="2023-04-03T04:41:30.895" v="1872"/>
          <ac:spMkLst>
            <pc:docMk/>
            <pc:sldMk cId="3745137309" sldId="263"/>
            <ac:spMk id="20" creationId="{3C1528B3-D941-8F6A-C2B1-9FE727504D1A}"/>
          </ac:spMkLst>
        </pc:spChg>
        <pc:spChg chg="add mod">
          <ac:chgData name="Scruel Tao" userId="5ea5c98d59b44d4b" providerId="LiveId" clId="{2BA6F94F-59B6-4AA6-9DB6-4A8227DBE37E}" dt="2023-04-03T04:43:48.923" v="2024" actId="113"/>
          <ac:spMkLst>
            <pc:docMk/>
            <pc:sldMk cId="3745137309" sldId="263"/>
            <ac:spMk id="22" creationId="{7B6674C0-F558-F52E-4B1A-A3B15762388C}"/>
          </ac:spMkLst>
        </pc:spChg>
        <pc:picChg chg="add del mod ord">
          <ac:chgData name="Scruel Tao" userId="5ea5c98d59b44d4b" providerId="LiveId" clId="{2BA6F94F-59B6-4AA6-9DB6-4A8227DBE37E}" dt="2023-04-03T04:19:16.103" v="1684" actId="21"/>
          <ac:picMkLst>
            <pc:docMk/>
            <pc:sldMk cId="3745137309" sldId="263"/>
            <ac:picMk id="4" creationId="{52AC7973-0B2B-7791-FC5B-6D95CBD8CBA1}"/>
          </ac:picMkLst>
        </pc:picChg>
        <pc:picChg chg="add del mod">
          <ac:chgData name="Scruel Tao" userId="5ea5c98d59b44d4b" providerId="LiveId" clId="{2BA6F94F-59B6-4AA6-9DB6-4A8227DBE37E}" dt="2023-04-03T04:41:22.605" v="1869" actId="478"/>
          <ac:picMkLst>
            <pc:docMk/>
            <pc:sldMk cId="3745137309" sldId="263"/>
            <ac:picMk id="9" creationId="{B07056AA-01D5-51E8-D408-F1980FDC4BC3}"/>
          </ac:picMkLst>
        </pc:picChg>
        <pc:picChg chg="add del mod">
          <ac:chgData name="Scruel Tao" userId="5ea5c98d59b44d4b" providerId="LiveId" clId="{2BA6F94F-59B6-4AA6-9DB6-4A8227DBE37E}" dt="2023-04-03T04:40:34.570" v="1864" actId="21"/>
          <ac:picMkLst>
            <pc:docMk/>
            <pc:sldMk cId="3745137309" sldId="263"/>
            <ac:picMk id="11" creationId="{F2971DA2-97CA-921D-0683-2575B93D11D9}"/>
          </ac:picMkLst>
        </pc:picChg>
        <pc:picChg chg="add mod">
          <ac:chgData name="Scruel Tao" userId="5ea5c98d59b44d4b" providerId="LiveId" clId="{2BA6F94F-59B6-4AA6-9DB6-4A8227DBE37E}" dt="2023-04-03T04:41:02.756" v="1866" actId="1076"/>
          <ac:picMkLst>
            <pc:docMk/>
            <pc:sldMk cId="3745137309" sldId="263"/>
            <ac:picMk id="16" creationId="{6DA1B3CC-2227-CCDD-B3BF-D5E87A89708B}"/>
          </ac:picMkLst>
        </pc:picChg>
        <pc:picChg chg="add del mod">
          <ac:chgData name="Scruel Tao" userId="5ea5c98d59b44d4b" providerId="LiveId" clId="{2BA6F94F-59B6-4AA6-9DB6-4A8227DBE37E}" dt="2023-04-03T04:41:29.949" v="1871" actId="21"/>
          <ac:picMkLst>
            <pc:docMk/>
            <pc:sldMk cId="3745137309" sldId="263"/>
            <ac:picMk id="18" creationId="{313CB848-6C20-4548-45B0-BFDAA30EA3A2}"/>
          </ac:picMkLst>
        </pc:picChg>
        <pc:picChg chg="add mod">
          <ac:chgData name="Scruel Tao" userId="5ea5c98d59b44d4b" providerId="LiveId" clId="{2BA6F94F-59B6-4AA6-9DB6-4A8227DBE37E}" dt="2023-04-03T04:43:33.350" v="2001" actId="1076"/>
          <ac:picMkLst>
            <pc:docMk/>
            <pc:sldMk cId="3745137309" sldId="263"/>
            <ac:picMk id="21" creationId="{87C92696-2285-C2FB-D306-11BA00515544}"/>
          </ac:picMkLst>
        </pc:picChg>
      </pc:sldChg>
      <pc:sldChg chg="addSp delSp modSp add mod ord">
        <pc:chgData name="Scruel Tao" userId="5ea5c98d59b44d4b" providerId="LiveId" clId="{2BA6F94F-59B6-4AA6-9DB6-4A8227DBE37E}" dt="2023-04-06T01:59:23.291" v="3427" actId="20577"/>
        <pc:sldMkLst>
          <pc:docMk/>
          <pc:sldMk cId="3725727672" sldId="264"/>
        </pc:sldMkLst>
        <pc:spChg chg="mod">
          <ac:chgData name="Scruel Tao" userId="5ea5c98d59b44d4b" providerId="LiveId" clId="{2BA6F94F-59B6-4AA6-9DB6-4A8227DBE37E}" dt="2023-04-06T01:59:23.291" v="3427" actId="20577"/>
          <ac:spMkLst>
            <pc:docMk/>
            <pc:sldMk cId="3725727672" sldId="264"/>
            <ac:spMk id="2" creationId="{ABA783DF-49A6-7EF1-661E-C574E2C2F386}"/>
          </ac:spMkLst>
        </pc:spChg>
        <pc:spChg chg="mod">
          <ac:chgData name="Scruel Tao" userId="5ea5c98d59b44d4b" providerId="LiveId" clId="{2BA6F94F-59B6-4AA6-9DB6-4A8227DBE37E}" dt="2023-04-03T05:01:36.612" v="2644" actId="1076"/>
          <ac:spMkLst>
            <pc:docMk/>
            <pc:sldMk cId="3725727672" sldId="264"/>
            <ac:spMk id="5" creationId="{334FF01F-2A65-44F6-34F9-69AC934A31D7}"/>
          </ac:spMkLst>
        </pc:spChg>
        <pc:spChg chg="add del mod">
          <ac:chgData name="Scruel Tao" userId="5ea5c98d59b44d4b" providerId="LiveId" clId="{2BA6F94F-59B6-4AA6-9DB6-4A8227DBE37E}" dt="2023-04-03T05:00:26.370" v="2626"/>
          <ac:spMkLst>
            <pc:docMk/>
            <pc:sldMk cId="3725727672" sldId="264"/>
            <ac:spMk id="11" creationId="{E9210103-9DD3-6F29-C0C7-B18A6E419E73}"/>
          </ac:spMkLst>
        </pc:spChg>
        <pc:spChg chg="del mod">
          <ac:chgData name="Scruel Tao" userId="5ea5c98d59b44d4b" providerId="LiveId" clId="{2BA6F94F-59B6-4AA6-9DB6-4A8227DBE37E}" dt="2023-04-03T04:44:34.015" v="2029"/>
          <ac:spMkLst>
            <pc:docMk/>
            <pc:sldMk cId="3725727672" sldId="264"/>
            <ac:spMk id="12" creationId="{17AECC1C-6944-9F68-770A-0455E86B2492}"/>
          </ac:spMkLst>
        </pc:spChg>
        <pc:spChg chg="add mod">
          <ac:chgData name="Scruel Tao" userId="5ea5c98d59b44d4b" providerId="LiveId" clId="{2BA6F94F-59B6-4AA6-9DB6-4A8227DBE37E}" dt="2023-04-03T05:03:05.445" v="2754" actId="1076"/>
          <ac:spMkLst>
            <pc:docMk/>
            <pc:sldMk cId="3725727672" sldId="264"/>
            <ac:spMk id="15" creationId="{57CD949C-3C60-4F11-3188-DAAC2954E147}"/>
          </ac:spMkLst>
        </pc:spChg>
        <pc:picChg chg="add del mod">
          <ac:chgData name="Scruel Tao" userId="5ea5c98d59b44d4b" providerId="LiveId" clId="{2BA6F94F-59B6-4AA6-9DB6-4A8227DBE37E}" dt="2023-04-03T05:00:25.324" v="2625" actId="478"/>
          <ac:picMkLst>
            <pc:docMk/>
            <pc:sldMk cId="3725727672" sldId="264"/>
            <ac:picMk id="4" creationId="{A511FBE8-0DD6-E630-8EF3-0C4EEA9CD752}"/>
          </ac:picMkLst>
        </pc:picChg>
        <pc:picChg chg="add del mod">
          <ac:chgData name="Scruel Tao" userId="5ea5c98d59b44d4b" providerId="LiveId" clId="{2BA6F94F-59B6-4AA6-9DB6-4A8227DBE37E}" dt="2023-04-03T04:57:24.837" v="2616" actId="21"/>
          <ac:picMkLst>
            <pc:docMk/>
            <pc:sldMk cId="3725727672" sldId="264"/>
            <ac:picMk id="7" creationId="{DD04D8AF-8509-73F1-4E2C-416ED822D93C}"/>
          </ac:picMkLst>
        </pc:picChg>
        <pc:picChg chg="add mod">
          <ac:chgData name="Scruel Tao" userId="5ea5c98d59b44d4b" providerId="LiveId" clId="{2BA6F94F-59B6-4AA6-9DB6-4A8227DBE37E}" dt="2023-04-03T05:01:32.816" v="2643" actId="1076"/>
          <ac:picMkLst>
            <pc:docMk/>
            <pc:sldMk cId="3725727672" sldId="264"/>
            <ac:picMk id="9" creationId="{5508513D-8323-A6F7-C52C-5D05B49C07CC}"/>
          </ac:picMkLst>
        </pc:picChg>
        <pc:picChg chg="add mod">
          <ac:chgData name="Scruel Tao" userId="5ea5c98d59b44d4b" providerId="LiveId" clId="{2BA6F94F-59B6-4AA6-9DB6-4A8227DBE37E}" dt="2023-04-03T05:01:30.973" v="2642" actId="1076"/>
          <ac:picMkLst>
            <pc:docMk/>
            <pc:sldMk cId="3725727672" sldId="264"/>
            <ac:picMk id="14" creationId="{D5EB1BEF-B3CD-34F8-C19A-87E8C64345B3}"/>
          </ac:picMkLst>
        </pc:picChg>
      </pc:sldChg>
      <pc:sldChg chg="addSp delSp modSp add mod">
        <pc:chgData name="Scruel Tao" userId="5ea5c98d59b44d4b" providerId="LiveId" clId="{2BA6F94F-59B6-4AA6-9DB6-4A8227DBE37E}" dt="2023-04-06T03:12:15.194" v="6242" actId="13926"/>
        <pc:sldMkLst>
          <pc:docMk/>
          <pc:sldMk cId="3416507657" sldId="265"/>
        </pc:sldMkLst>
        <pc:spChg chg="mod">
          <ac:chgData name="Scruel Tao" userId="5ea5c98d59b44d4b" providerId="LiveId" clId="{2BA6F94F-59B6-4AA6-9DB6-4A8227DBE37E}" dt="2023-04-06T01:59:38.903" v="3439" actId="20577"/>
          <ac:spMkLst>
            <pc:docMk/>
            <pc:sldMk cId="3416507657" sldId="265"/>
            <ac:spMk id="2" creationId="{ABA783DF-49A6-7EF1-661E-C574E2C2F386}"/>
          </ac:spMkLst>
        </pc:spChg>
        <pc:spChg chg="add del mod">
          <ac:chgData name="Scruel Tao" userId="5ea5c98d59b44d4b" providerId="LiveId" clId="{2BA6F94F-59B6-4AA6-9DB6-4A8227DBE37E}" dt="2023-04-06T03:12:15.194" v="6242" actId="13926"/>
          <ac:spMkLst>
            <pc:docMk/>
            <pc:sldMk cId="3416507657" sldId="265"/>
            <ac:spMk id="5" creationId="{334FF01F-2A65-44F6-34F9-69AC934A31D7}"/>
          </ac:spMkLst>
        </pc:spChg>
        <pc:spChg chg="add del mod">
          <ac:chgData name="Scruel Tao" userId="5ea5c98d59b44d4b" providerId="LiveId" clId="{2BA6F94F-59B6-4AA6-9DB6-4A8227DBE37E}" dt="2023-04-03T05:07:31.501" v="2932"/>
          <ac:spMkLst>
            <pc:docMk/>
            <pc:sldMk cId="3416507657" sldId="265"/>
            <ac:spMk id="9" creationId="{CCAFF9B5-8F81-F673-219D-9240B0194641}"/>
          </ac:spMkLst>
        </pc:spChg>
        <pc:spChg chg="del">
          <ac:chgData name="Scruel Tao" userId="5ea5c98d59b44d4b" providerId="LiveId" clId="{2BA6F94F-59B6-4AA6-9DB6-4A8227DBE37E}" dt="2023-04-03T05:06:16.950" v="2812"/>
          <ac:spMkLst>
            <pc:docMk/>
            <pc:sldMk cId="3416507657" sldId="265"/>
            <ac:spMk id="12" creationId="{17AECC1C-6944-9F68-770A-0455E86B2492}"/>
          </ac:spMkLst>
        </pc:spChg>
        <pc:picChg chg="add del mod">
          <ac:chgData name="Scruel Tao" userId="5ea5c98d59b44d4b" providerId="LiveId" clId="{2BA6F94F-59B6-4AA6-9DB6-4A8227DBE37E}" dt="2023-04-03T05:06:16.168" v="2811"/>
          <ac:picMkLst>
            <pc:docMk/>
            <pc:sldMk cId="3416507657" sldId="265"/>
            <ac:picMk id="4" creationId="{ABCDEA2C-CB97-DE24-E641-E77BFA3BF78D}"/>
          </ac:picMkLst>
        </pc:picChg>
        <pc:picChg chg="add del mod">
          <ac:chgData name="Scruel Tao" userId="5ea5c98d59b44d4b" providerId="LiveId" clId="{2BA6F94F-59B6-4AA6-9DB6-4A8227DBE37E}" dt="2023-04-03T05:07:30.490" v="2931" actId="478"/>
          <ac:picMkLst>
            <pc:docMk/>
            <pc:sldMk cId="3416507657" sldId="265"/>
            <ac:picMk id="7" creationId="{203C7841-531F-0781-7458-699E2A5C7CE7}"/>
          </ac:picMkLst>
        </pc:picChg>
        <pc:picChg chg="add mod">
          <ac:chgData name="Scruel Tao" userId="5ea5c98d59b44d4b" providerId="LiveId" clId="{2BA6F94F-59B6-4AA6-9DB6-4A8227DBE37E}" dt="2023-04-03T05:09:18.591" v="3012" actId="1076"/>
          <ac:picMkLst>
            <pc:docMk/>
            <pc:sldMk cId="3416507657" sldId="265"/>
            <ac:picMk id="11" creationId="{44AA24C5-508C-4D40-7E65-55D5627E4671}"/>
          </ac:picMkLst>
        </pc:picChg>
      </pc:sldChg>
      <pc:sldChg chg="add del">
        <pc:chgData name="Scruel Tao" userId="5ea5c98d59b44d4b" providerId="LiveId" clId="{2BA6F94F-59B6-4AA6-9DB6-4A8227DBE37E}" dt="2023-04-03T05:03:50.426" v="2761" actId="47"/>
        <pc:sldMkLst>
          <pc:docMk/>
          <pc:sldMk cId="3540231720" sldId="266"/>
        </pc:sldMkLst>
      </pc:sldChg>
      <pc:sldChg chg="add del">
        <pc:chgData name="Scruel Tao" userId="5ea5c98d59b44d4b" providerId="LiveId" clId="{2BA6F94F-59B6-4AA6-9DB6-4A8227DBE37E}" dt="2023-04-03T05:03:50.758" v="2762" actId="47"/>
        <pc:sldMkLst>
          <pc:docMk/>
          <pc:sldMk cId="4025758886" sldId="267"/>
        </pc:sldMkLst>
      </pc:sldChg>
      <pc:sldChg chg="add del">
        <pc:chgData name="Scruel Tao" userId="5ea5c98d59b44d4b" providerId="LiveId" clId="{2BA6F94F-59B6-4AA6-9DB6-4A8227DBE37E}" dt="2023-04-03T05:03:50.967" v="2763" actId="47"/>
        <pc:sldMkLst>
          <pc:docMk/>
          <pc:sldMk cId="3881832977" sldId="268"/>
        </pc:sldMkLst>
      </pc:sldChg>
      <pc:sldChg chg="add del">
        <pc:chgData name="Scruel Tao" userId="5ea5c98d59b44d4b" providerId="LiveId" clId="{2BA6F94F-59B6-4AA6-9DB6-4A8227DBE37E}" dt="2023-04-03T05:03:51.140" v="2764" actId="47"/>
        <pc:sldMkLst>
          <pc:docMk/>
          <pc:sldMk cId="3546485175" sldId="269"/>
        </pc:sldMkLst>
      </pc:sldChg>
      <pc:sldChg chg="addSp delSp modSp add mod ord">
        <pc:chgData name="Scruel Tao" userId="5ea5c98d59b44d4b" providerId="LiveId" clId="{2BA6F94F-59B6-4AA6-9DB6-4A8227DBE37E}" dt="2023-04-06T03:12:53.496" v="6269" actId="1076"/>
        <pc:sldMkLst>
          <pc:docMk/>
          <pc:sldMk cId="192831406" sldId="270"/>
        </pc:sldMkLst>
        <pc:spChg chg="mod">
          <ac:chgData name="Scruel Tao" userId="5ea5c98d59b44d4b" providerId="LiveId" clId="{2BA6F94F-59B6-4AA6-9DB6-4A8227DBE37E}" dt="2023-04-06T01:59:06.037" v="3423" actId="20577"/>
          <ac:spMkLst>
            <pc:docMk/>
            <pc:sldMk cId="192831406" sldId="270"/>
            <ac:spMk id="2" creationId="{ABA783DF-49A6-7EF1-661E-C574E2C2F386}"/>
          </ac:spMkLst>
        </pc:spChg>
        <pc:spChg chg="mod">
          <ac:chgData name="Scruel Tao" userId="5ea5c98d59b44d4b" providerId="LiveId" clId="{2BA6F94F-59B6-4AA6-9DB6-4A8227DBE37E}" dt="2023-04-03T04:55:36.354" v="2500" actId="20577"/>
          <ac:spMkLst>
            <pc:docMk/>
            <pc:sldMk cId="192831406" sldId="270"/>
            <ac:spMk id="5" creationId="{334FF01F-2A65-44F6-34F9-69AC934A31D7}"/>
          </ac:spMkLst>
        </pc:spChg>
        <pc:spChg chg="add del mod">
          <ac:chgData name="Scruel Tao" userId="5ea5c98d59b44d4b" providerId="LiveId" clId="{2BA6F94F-59B6-4AA6-9DB6-4A8227DBE37E}" dt="2023-04-03T04:49:26.325" v="2108"/>
          <ac:spMkLst>
            <pc:docMk/>
            <pc:sldMk cId="192831406" sldId="270"/>
            <ac:spMk id="6" creationId="{4825B1F8-4B63-9130-AF5C-D8B58F7AE6AF}"/>
          </ac:spMkLst>
        </pc:spChg>
        <pc:spChg chg="add del mod">
          <ac:chgData name="Scruel Tao" userId="5ea5c98d59b44d4b" providerId="LiveId" clId="{2BA6F94F-59B6-4AA6-9DB6-4A8227DBE37E}" dt="2023-04-03T04:55:48.392" v="2504"/>
          <ac:spMkLst>
            <pc:docMk/>
            <pc:sldMk cId="192831406" sldId="270"/>
            <ac:spMk id="13" creationId="{BFF52406-2E49-3B9D-2A6D-2A5EDD1B1D0D}"/>
          </ac:spMkLst>
        </pc:spChg>
        <pc:spChg chg="add mod">
          <ac:chgData name="Scruel Tao" userId="5ea5c98d59b44d4b" providerId="LiveId" clId="{2BA6F94F-59B6-4AA6-9DB6-4A8227DBE37E}" dt="2023-04-06T03:12:53.496" v="6269" actId="1076"/>
          <ac:spMkLst>
            <pc:docMk/>
            <pc:sldMk cId="192831406" sldId="270"/>
            <ac:spMk id="14" creationId="{BF2C039C-7D70-5BA8-10BF-AC65C1C472C2}"/>
          </ac:spMkLst>
        </pc:spChg>
        <pc:picChg chg="del">
          <ac:chgData name="Scruel Tao" userId="5ea5c98d59b44d4b" providerId="LiveId" clId="{2BA6F94F-59B6-4AA6-9DB6-4A8227DBE37E}" dt="2023-04-03T04:46:04.237" v="2072" actId="21"/>
          <ac:picMkLst>
            <pc:docMk/>
            <pc:sldMk cId="192831406" sldId="270"/>
            <ac:picMk id="4" creationId="{A511FBE8-0DD6-E630-8EF3-0C4EEA9CD752}"/>
          </ac:picMkLst>
        </pc:picChg>
        <pc:picChg chg="del mod">
          <ac:chgData name="Scruel Tao" userId="5ea5c98d59b44d4b" providerId="LiveId" clId="{2BA6F94F-59B6-4AA6-9DB6-4A8227DBE37E}" dt="2023-04-03T04:49:25.552" v="2107" actId="21"/>
          <ac:picMkLst>
            <pc:docMk/>
            <pc:sldMk cId="192831406" sldId="270"/>
            <ac:picMk id="7" creationId="{DD04D8AF-8509-73F1-4E2C-416ED822D93C}"/>
          </ac:picMkLst>
        </pc:picChg>
        <pc:picChg chg="add mod">
          <ac:chgData name="Scruel Tao" userId="5ea5c98d59b44d4b" providerId="LiveId" clId="{2BA6F94F-59B6-4AA6-9DB6-4A8227DBE37E}" dt="2023-04-03T04:56:24.305" v="2563" actId="1076"/>
          <ac:picMkLst>
            <pc:docMk/>
            <pc:sldMk cId="192831406" sldId="270"/>
            <ac:picMk id="8" creationId="{9FEE71E3-5A5A-BDD3-0177-666AE0953528}"/>
          </ac:picMkLst>
        </pc:picChg>
        <pc:picChg chg="add mod">
          <ac:chgData name="Scruel Tao" userId="5ea5c98d59b44d4b" providerId="LiveId" clId="{2BA6F94F-59B6-4AA6-9DB6-4A8227DBE37E}" dt="2023-04-03T04:57:09.828" v="2614" actId="1076"/>
          <ac:picMkLst>
            <pc:docMk/>
            <pc:sldMk cId="192831406" sldId="270"/>
            <ac:picMk id="10" creationId="{ED7D2C24-3911-466C-3E76-669FC1671250}"/>
          </ac:picMkLst>
        </pc:picChg>
        <pc:picChg chg="add mod">
          <ac:chgData name="Scruel Tao" userId="5ea5c98d59b44d4b" providerId="LiveId" clId="{2BA6F94F-59B6-4AA6-9DB6-4A8227DBE37E}" dt="2023-04-03T04:55:39.683" v="2501" actId="1076"/>
          <ac:picMkLst>
            <pc:docMk/>
            <pc:sldMk cId="192831406" sldId="270"/>
            <ac:picMk id="12" creationId="{A8B42638-E2EC-8913-3326-65DFC6BFA414}"/>
          </ac:picMkLst>
        </pc:picChg>
      </pc:sldChg>
      <pc:sldChg chg="addSp delSp modSp add mod modTransition delAnim modAnim">
        <pc:chgData name="Scruel Tao" userId="5ea5c98d59b44d4b" providerId="LiveId" clId="{2BA6F94F-59B6-4AA6-9DB6-4A8227DBE37E}" dt="2023-04-06T02:37:35.540" v="4103" actId="20577"/>
        <pc:sldMkLst>
          <pc:docMk/>
          <pc:sldMk cId="555885545" sldId="271"/>
        </pc:sldMkLst>
        <pc:spChg chg="mod">
          <ac:chgData name="Scruel Tao" userId="5ea5c98d59b44d4b" providerId="LiveId" clId="{2BA6F94F-59B6-4AA6-9DB6-4A8227DBE37E}" dt="2023-04-06T02:37:35.540" v="4103" actId="20577"/>
          <ac:spMkLst>
            <pc:docMk/>
            <pc:sldMk cId="555885545" sldId="271"/>
            <ac:spMk id="2" creationId="{ABA783DF-49A6-7EF1-661E-C574E2C2F386}"/>
          </ac:spMkLst>
        </pc:spChg>
        <pc:spChg chg="mod">
          <ac:chgData name="Scruel Tao" userId="5ea5c98d59b44d4b" providerId="LiveId" clId="{2BA6F94F-59B6-4AA6-9DB6-4A8227DBE37E}" dt="2023-04-06T02:37:10.496" v="4102" actId="20577"/>
          <ac:spMkLst>
            <pc:docMk/>
            <pc:sldMk cId="555885545" sldId="271"/>
            <ac:spMk id="5" creationId="{334FF01F-2A65-44F6-34F9-69AC934A31D7}"/>
          </ac:spMkLst>
        </pc:spChg>
        <pc:spChg chg="del">
          <ac:chgData name="Scruel Tao" userId="5ea5c98d59b44d4b" providerId="LiveId" clId="{2BA6F94F-59B6-4AA6-9DB6-4A8227DBE37E}" dt="2023-04-03T05:12:20.396" v="3109"/>
          <ac:spMkLst>
            <pc:docMk/>
            <pc:sldMk cId="555885545" sldId="271"/>
            <ac:spMk id="12" creationId="{17AECC1C-6944-9F68-770A-0455E86B2492}"/>
          </ac:spMkLst>
        </pc:spChg>
        <pc:picChg chg="add mod">
          <ac:chgData name="Scruel Tao" userId="5ea5c98d59b44d4b" providerId="LiveId" clId="{2BA6F94F-59B6-4AA6-9DB6-4A8227DBE37E}" dt="2023-04-03T05:12:24.482" v="3111" actId="1076"/>
          <ac:picMkLst>
            <pc:docMk/>
            <pc:sldMk cId="555885545" sldId="271"/>
            <ac:picMk id="3" creationId="{E9C9C4B6-9E80-13FC-3C11-56455F818828}"/>
          </ac:picMkLst>
        </pc:picChg>
        <pc:picChg chg="add del mod">
          <ac:chgData name="Scruel Tao" userId="5ea5c98d59b44d4b" providerId="LiveId" clId="{2BA6F94F-59B6-4AA6-9DB6-4A8227DBE37E}" dt="2023-04-06T02:23:46.442" v="3975" actId="478"/>
          <ac:picMkLst>
            <pc:docMk/>
            <pc:sldMk cId="555885545" sldId="271"/>
            <ac:picMk id="6" creationId="{946FBC4D-967C-E0DD-4B99-AFE37DE456FC}"/>
          </ac:picMkLst>
        </pc:picChg>
        <pc:picChg chg="add del mod">
          <ac:chgData name="Scruel Tao" userId="5ea5c98d59b44d4b" providerId="LiveId" clId="{2BA6F94F-59B6-4AA6-9DB6-4A8227DBE37E}" dt="2023-04-06T02:34:23.966" v="4014" actId="478"/>
          <ac:picMkLst>
            <pc:docMk/>
            <pc:sldMk cId="555885545" sldId="271"/>
            <ac:picMk id="8" creationId="{CBE0F782-9063-9A1B-F123-E3585C23F8D4}"/>
          </ac:picMkLst>
        </pc:picChg>
        <pc:picChg chg="add mod ord">
          <ac:chgData name="Scruel Tao" userId="5ea5c98d59b44d4b" providerId="LiveId" clId="{2BA6F94F-59B6-4AA6-9DB6-4A8227DBE37E}" dt="2023-04-06T02:34:21.109" v="4013" actId="171"/>
          <ac:picMkLst>
            <pc:docMk/>
            <pc:sldMk cId="555885545" sldId="271"/>
            <ac:picMk id="10" creationId="{AB9AA877-00A8-CAE0-AEB2-54C3CC706AB2}"/>
          </ac:picMkLst>
        </pc:picChg>
        <pc:picChg chg="add del mod">
          <ac:chgData name="Scruel Tao" userId="5ea5c98d59b44d4b" providerId="LiveId" clId="{2BA6F94F-59B6-4AA6-9DB6-4A8227DBE37E}" dt="2023-04-06T02:34:05.904" v="4011" actId="478"/>
          <ac:picMkLst>
            <pc:docMk/>
            <pc:sldMk cId="555885545" sldId="271"/>
            <ac:picMk id="12" creationId="{6B5B9BC3-94A6-21D9-46F9-DD8E61B43B92}"/>
          </ac:picMkLst>
        </pc:picChg>
        <pc:picChg chg="add mod">
          <ac:chgData name="Scruel Tao" userId="5ea5c98d59b44d4b" providerId="LiveId" clId="{2BA6F94F-59B6-4AA6-9DB6-4A8227DBE37E}" dt="2023-04-06T02:34:48.022" v="4029" actId="1076"/>
          <ac:picMkLst>
            <pc:docMk/>
            <pc:sldMk cId="555885545" sldId="271"/>
            <ac:picMk id="14" creationId="{6A16C4FE-00E6-5357-100A-B8710B34F596}"/>
          </ac:picMkLst>
        </pc:picChg>
        <pc:picChg chg="add mod">
          <ac:chgData name="Scruel Tao" userId="5ea5c98d59b44d4b" providerId="LiveId" clId="{2BA6F94F-59B6-4AA6-9DB6-4A8227DBE37E}" dt="2023-04-06T02:35:36.170" v="4034" actId="1076"/>
          <ac:picMkLst>
            <pc:docMk/>
            <pc:sldMk cId="555885545" sldId="271"/>
            <ac:picMk id="16" creationId="{11C754BB-74AE-32B2-031C-7FF20420B575}"/>
          </ac:picMkLst>
        </pc:picChg>
      </pc:sldChg>
      <pc:sldChg chg="addSp delSp modSp add mod modClrScheme modAnim chgLayout">
        <pc:chgData name="Scruel Tao" userId="5ea5c98d59b44d4b" providerId="LiveId" clId="{2BA6F94F-59B6-4AA6-9DB6-4A8227DBE37E}" dt="2023-04-06T03:21:33.591" v="6322" actId="20577"/>
        <pc:sldMkLst>
          <pc:docMk/>
          <pc:sldMk cId="1518949093" sldId="272"/>
        </pc:sldMkLst>
        <pc:spChg chg="mod ord">
          <ac:chgData name="Scruel Tao" userId="5ea5c98d59b44d4b" providerId="LiveId" clId="{2BA6F94F-59B6-4AA6-9DB6-4A8227DBE37E}" dt="2023-04-06T02:46:26.755" v="4346" actId="700"/>
          <ac:spMkLst>
            <pc:docMk/>
            <pc:sldMk cId="1518949093" sldId="272"/>
            <ac:spMk id="2" creationId="{ABA783DF-49A6-7EF1-661E-C574E2C2F386}"/>
          </ac:spMkLst>
        </pc:spChg>
        <pc:spChg chg="add mod ord">
          <ac:chgData name="Scruel Tao" userId="5ea5c98d59b44d4b" providerId="LiveId" clId="{2BA6F94F-59B6-4AA6-9DB6-4A8227DBE37E}" dt="2023-04-06T03:21:33.591" v="6322" actId="20577"/>
          <ac:spMkLst>
            <pc:docMk/>
            <pc:sldMk cId="1518949093" sldId="272"/>
            <ac:spMk id="3" creationId="{939F03AE-10F4-D882-D99A-D5393469A114}"/>
          </ac:spMkLst>
        </pc:spChg>
        <pc:spChg chg="add mod">
          <ac:chgData name="Scruel Tao" userId="5ea5c98d59b44d4b" providerId="LiveId" clId="{2BA6F94F-59B6-4AA6-9DB6-4A8227DBE37E}" dt="2023-04-06T03:00:35.995" v="5800" actId="1076"/>
          <ac:spMkLst>
            <pc:docMk/>
            <pc:sldMk cId="1518949093" sldId="272"/>
            <ac:spMk id="4" creationId="{7F9F47DD-E49D-A929-FBF6-0571BAC29FB6}"/>
          </ac:spMkLst>
        </pc:spChg>
        <pc:spChg chg="del mod ord">
          <ac:chgData name="Scruel Tao" userId="5ea5c98d59b44d4b" providerId="LiveId" clId="{2BA6F94F-59B6-4AA6-9DB6-4A8227DBE37E}" dt="2023-04-06T02:46:26.755" v="4346" actId="700"/>
          <ac:spMkLst>
            <pc:docMk/>
            <pc:sldMk cId="1518949093" sldId="272"/>
            <ac:spMk id="5" creationId="{334FF01F-2A65-44F6-34F9-69AC934A31D7}"/>
          </ac:spMkLst>
        </pc:spChg>
        <pc:spChg chg="add del mod">
          <ac:chgData name="Scruel Tao" userId="5ea5c98d59b44d4b" providerId="LiveId" clId="{2BA6F94F-59B6-4AA6-9DB6-4A8227DBE37E}" dt="2023-04-06T02:46:26.755" v="4346" actId="700"/>
          <ac:spMkLst>
            <pc:docMk/>
            <pc:sldMk cId="1518949093" sldId="272"/>
            <ac:spMk id="7" creationId="{F35B7A8A-4930-2C62-CD2B-1E4E38AFABE3}"/>
          </ac:spMkLst>
        </pc:spChg>
        <pc:spChg chg="del">
          <ac:chgData name="Scruel Tao" userId="5ea5c98d59b44d4b" providerId="LiveId" clId="{2BA6F94F-59B6-4AA6-9DB6-4A8227DBE37E}" dt="2023-04-03T05:12:13.720" v="3106"/>
          <ac:spMkLst>
            <pc:docMk/>
            <pc:sldMk cId="1518949093" sldId="272"/>
            <ac:spMk id="12" creationId="{17AECC1C-6944-9F68-770A-0455E86B2492}"/>
          </ac:spMkLst>
        </pc:spChg>
        <pc:picChg chg="add del mod">
          <ac:chgData name="Scruel Tao" userId="5ea5c98d59b44d4b" providerId="LiveId" clId="{2BA6F94F-59B6-4AA6-9DB6-4A8227DBE37E}" dt="2023-04-03T05:12:18.430" v="3108" actId="21"/>
          <ac:picMkLst>
            <pc:docMk/>
            <pc:sldMk cId="1518949093" sldId="272"/>
            <ac:picMk id="4" creationId="{ED7E2725-EC32-D629-C663-EC55BC83D8AA}"/>
          </ac:picMkLst>
        </pc:picChg>
      </pc:sldChg>
      <pc:sldChg chg="addSp delSp modSp add mod modAnim">
        <pc:chgData name="Scruel Tao" userId="5ea5c98d59b44d4b" providerId="LiveId" clId="{2BA6F94F-59B6-4AA6-9DB6-4A8227DBE37E}" dt="2023-04-06T03:22:01.021" v="6326" actId="20577"/>
        <pc:sldMkLst>
          <pc:docMk/>
          <pc:sldMk cId="1301849154" sldId="273"/>
        </pc:sldMkLst>
        <pc:spChg chg="mod">
          <ac:chgData name="Scruel Tao" userId="5ea5c98d59b44d4b" providerId="LiveId" clId="{2BA6F94F-59B6-4AA6-9DB6-4A8227DBE37E}" dt="2023-04-06T02:00:22.559" v="3502" actId="20577"/>
          <ac:spMkLst>
            <pc:docMk/>
            <pc:sldMk cId="1301849154" sldId="273"/>
            <ac:spMk id="2" creationId="{ABA783DF-49A6-7EF1-661E-C574E2C2F386}"/>
          </ac:spMkLst>
        </pc:spChg>
        <pc:spChg chg="mod ord">
          <ac:chgData name="Scruel Tao" userId="5ea5c98d59b44d4b" providerId="LiveId" clId="{2BA6F94F-59B6-4AA6-9DB6-4A8227DBE37E}" dt="2023-04-06T03:22:01.021" v="6326" actId="20577"/>
          <ac:spMkLst>
            <pc:docMk/>
            <pc:sldMk cId="1301849154" sldId="273"/>
            <ac:spMk id="5" creationId="{334FF01F-2A65-44F6-34F9-69AC934A31D7}"/>
          </ac:spMkLst>
        </pc:spChg>
        <pc:spChg chg="add del">
          <ac:chgData name="Scruel Tao" userId="5ea5c98d59b44d4b" providerId="LiveId" clId="{2BA6F94F-59B6-4AA6-9DB6-4A8227DBE37E}" dt="2023-04-06T03:03:08.342" v="5816" actId="22"/>
          <ac:spMkLst>
            <pc:docMk/>
            <pc:sldMk cId="1301849154" sldId="273"/>
            <ac:spMk id="9" creationId="{2D63CFCC-FD4C-6E5B-C31C-1FACE6548087}"/>
          </ac:spMkLst>
        </pc:spChg>
        <pc:spChg chg="del">
          <ac:chgData name="Scruel Tao" userId="5ea5c98d59b44d4b" providerId="LiveId" clId="{2BA6F94F-59B6-4AA6-9DB6-4A8227DBE37E}" dt="2023-04-06T02:59:42.163" v="5772"/>
          <ac:spMkLst>
            <pc:docMk/>
            <pc:sldMk cId="1301849154" sldId="273"/>
            <ac:spMk id="12" creationId="{17AECC1C-6944-9F68-770A-0455E86B2492}"/>
          </ac:spMkLst>
        </pc:spChg>
        <pc:picChg chg="add mod">
          <ac:chgData name="Scruel Tao" userId="5ea5c98d59b44d4b" providerId="LiveId" clId="{2BA6F94F-59B6-4AA6-9DB6-4A8227DBE37E}" dt="2023-04-06T03:00:08.355" v="5783" actId="14100"/>
          <ac:picMkLst>
            <pc:docMk/>
            <pc:sldMk cId="1301849154" sldId="273"/>
            <ac:picMk id="4" creationId="{0A002240-4414-DA2D-96E9-81195475F4D9}"/>
          </ac:picMkLst>
        </pc:picChg>
        <pc:picChg chg="add mod">
          <ac:chgData name="Scruel Tao" userId="5ea5c98d59b44d4b" providerId="LiveId" clId="{2BA6F94F-59B6-4AA6-9DB6-4A8227DBE37E}" dt="2023-04-06T03:01:55.942" v="5807" actId="1076"/>
          <ac:picMkLst>
            <pc:docMk/>
            <pc:sldMk cId="1301849154" sldId="273"/>
            <ac:picMk id="7" creationId="{039AB04D-EA90-8BDD-A9C6-599C7C25DC63}"/>
          </ac:picMkLst>
        </pc:picChg>
        <pc:picChg chg="add mod">
          <ac:chgData name="Scruel Tao" userId="5ea5c98d59b44d4b" providerId="LiveId" clId="{2BA6F94F-59B6-4AA6-9DB6-4A8227DBE37E}" dt="2023-04-06T03:03:35.262" v="5826" actId="1076"/>
          <ac:picMkLst>
            <pc:docMk/>
            <pc:sldMk cId="1301849154" sldId="273"/>
            <ac:picMk id="11" creationId="{F56CF5C9-083E-9020-8D45-F23AB3CF38CE}"/>
          </ac:picMkLst>
        </pc:picChg>
      </pc:sldChg>
      <pc:sldChg chg="addSp delSp modSp add mod modClrScheme modAnim chgLayout">
        <pc:chgData name="Scruel Tao" userId="5ea5c98d59b44d4b" providerId="LiveId" clId="{2BA6F94F-59B6-4AA6-9DB6-4A8227DBE37E}" dt="2023-04-06T03:08:04.347" v="6177" actId="20577"/>
        <pc:sldMkLst>
          <pc:docMk/>
          <pc:sldMk cId="2878673110" sldId="274"/>
        </pc:sldMkLst>
        <pc:spChg chg="mod ord">
          <ac:chgData name="Scruel Tao" userId="5ea5c98d59b44d4b" providerId="LiveId" clId="{2BA6F94F-59B6-4AA6-9DB6-4A8227DBE37E}" dt="2023-04-06T03:06:24.832" v="6026" actId="20577"/>
          <ac:spMkLst>
            <pc:docMk/>
            <pc:sldMk cId="2878673110" sldId="274"/>
            <ac:spMk id="2" creationId="{ABA783DF-49A6-7EF1-661E-C574E2C2F386}"/>
          </ac:spMkLst>
        </pc:spChg>
        <pc:spChg chg="add mod ord">
          <ac:chgData name="Scruel Tao" userId="5ea5c98d59b44d4b" providerId="LiveId" clId="{2BA6F94F-59B6-4AA6-9DB6-4A8227DBE37E}" dt="2023-04-06T03:08:04.347" v="6177" actId="20577"/>
          <ac:spMkLst>
            <pc:docMk/>
            <pc:sldMk cId="2878673110" sldId="274"/>
            <ac:spMk id="3" creationId="{9E0BA8B8-92DA-1AC9-79B9-A552D184BB54}"/>
          </ac:spMkLst>
        </pc:spChg>
        <pc:spChg chg="del mod ord">
          <ac:chgData name="Scruel Tao" userId="5ea5c98d59b44d4b" providerId="LiveId" clId="{2BA6F94F-59B6-4AA6-9DB6-4A8227DBE37E}" dt="2023-04-03T05:14:57.549" v="3272" actId="700"/>
          <ac:spMkLst>
            <pc:docMk/>
            <pc:sldMk cId="2878673110" sldId="274"/>
            <ac:spMk id="5" creationId="{334FF01F-2A65-44F6-34F9-69AC934A31D7}"/>
          </ac:spMkLst>
        </pc:spChg>
        <pc:spChg chg="del">
          <ac:chgData name="Scruel Tao" userId="5ea5c98d59b44d4b" providerId="LiveId" clId="{2BA6F94F-59B6-4AA6-9DB6-4A8227DBE37E}" dt="2023-04-03T05:14:57.549" v="3272" actId="700"/>
          <ac:spMkLst>
            <pc:docMk/>
            <pc:sldMk cId="2878673110" sldId="274"/>
            <ac:spMk id="12" creationId="{17AECC1C-6944-9F68-770A-0455E86B2492}"/>
          </ac:spMkLst>
        </pc:spChg>
      </pc:sldChg>
      <pc:sldChg chg="addSp delSp modSp add mod delAnim modAnim">
        <pc:chgData name="Scruel Tao" userId="5ea5c98d59b44d4b" providerId="LiveId" clId="{2BA6F94F-59B6-4AA6-9DB6-4A8227DBE37E}" dt="2023-04-06T03:11:42.112" v="6223" actId="20577"/>
        <pc:sldMkLst>
          <pc:docMk/>
          <pc:sldMk cId="1525970791" sldId="275"/>
        </pc:sldMkLst>
        <pc:spChg chg="mod">
          <ac:chgData name="Scruel Tao" userId="5ea5c98d59b44d4b" providerId="LiveId" clId="{2BA6F94F-59B6-4AA6-9DB6-4A8227DBE37E}" dt="2023-04-06T02:37:55.606" v="4130" actId="20577"/>
          <ac:spMkLst>
            <pc:docMk/>
            <pc:sldMk cId="1525970791" sldId="275"/>
            <ac:spMk id="2" creationId="{ABA783DF-49A6-7EF1-661E-C574E2C2F386}"/>
          </ac:spMkLst>
        </pc:spChg>
        <pc:spChg chg="add mod">
          <ac:chgData name="Scruel Tao" userId="5ea5c98d59b44d4b" providerId="LiveId" clId="{2BA6F94F-59B6-4AA6-9DB6-4A8227DBE37E}" dt="2023-04-06T02:40:44.115" v="4288" actId="1076"/>
          <ac:spMkLst>
            <pc:docMk/>
            <pc:sldMk cId="1525970791" sldId="275"/>
            <ac:spMk id="3" creationId="{758FEE91-E006-78B4-7371-44F05CE1873F}"/>
          </ac:spMkLst>
        </pc:spChg>
        <pc:spChg chg="mod">
          <ac:chgData name="Scruel Tao" userId="5ea5c98d59b44d4b" providerId="LiveId" clId="{2BA6F94F-59B6-4AA6-9DB6-4A8227DBE37E}" dt="2023-04-06T03:11:42.112" v="6223" actId="20577"/>
          <ac:spMkLst>
            <pc:docMk/>
            <pc:sldMk cId="1525970791" sldId="275"/>
            <ac:spMk id="5" creationId="{334FF01F-2A65-44F6-34F9-69AC934A31D7}"/>
          </ac:spMkLst>
        </pc:spChg>
        <pc:spChg chg="add del mod">
          <ac:chgData name="Scruel Tao" userId="5ea5c98d59b44d4b" providerId="LiveId" clId="{2BA6F94F-59B6-4AA6-9DB6-4A8227DBE37E}" dt="2023-04-06T02:41:11.484" v="4301"/>
          <ac:spMkLst>
            <pc:docMk/>
            <pc:sldMk cId="1525970791" sldId="275"/>
            <ac:spMk id="6" creationId="{FE71521E-2CC0-4A61-AAED-50B969DD3FB2}"/>
          </ac:spMkLst>
        </pc:spChg>
        <pc:spChg chg="add del mod">
          <ac:chgData name="Scruel Tao" userId="5ea5c98d59b44d4b" providerId="LiveId" clId="{2BA6F94F-59B6-4AA6-9DB6-4A8227DBE37E}" dt="2023-04-06T02:41:49.801" v="4308"/>
          <ac:spMkLst>
            <pc:docMk/>
            <pc:sldMk cId="1525970791" sldId="275"/>
            <ac:spMk id="11" creationId="{E7566BCF-DD27-2A40-5FAC-846D590C6664}"/>
          </ac:spMkLst>
        </pc:spChg>
        <pc:picChg chg="del">
          <ac:chgData name="Scruel Tao" userId="5ea5c98d59b44d4b" providerId="LiveId" clId="{2BA6F94F-59B6-4AA6-9DB6-4A8227DBE37E}" dt="2023-04-03T05:13:19.543" v="3163" actId="21"/>
          <ac:picMkLst>
            <pc:docMk/>
            <pc:sldMk cId="1525970791" sldId="275"/>
            <ac:picMk id="3" creationId="{E9C9C4B6-9E80-13FC-3C11-56455F818828}"/>
          </ac:picMkLst>
        </pc:picChg>
        <pc:picChg chg="add del mod">
          <ac:chgData name="Scruel Tao" userId="5ea5c98d59b44d4b" providerId="LiveId" clId="{2BA6F94F-59B6-4AA6-9DB6-4A8227DBE37E}" dt="2023-04-06T02:41:10.728" v="4300"/>
          <ac:picMkLst>
            <pc:docMk/>
            <pc:sldMk cId="1525970791" sldId="275"/>
            <ac:picMk id="7" creationId="{72753DEC-DD0C-C274-F404-F5EB4CD1C448}"/>
          </ac:picMkLst>
        </pc:picChg>
        <pc:picChg chg="add del mod">
          <ac:chgData name="Scruel Tao" userId="5ea5c98d59b44d4b" providerId="LiveId" clId="{2BA6F94F-59B6-4AA6-9DB6-4A8227DBE37E}" dt="2023-04-06T02:41:48.798" v="4307" actId="478"/>
          <ac:picMkLst>
            <pc:docMk/>
            <pc:sldMk cId="1525970791" sldId="275"/>
            <ac:picMk id="9" creationId="{956D46E1-CA10-6110-3721-527FB106B816}"/>
          </ac:picMkLst>
        </pc:picChg>
        <pc:picChg chg="add mod">
          <ac:chgData name="Scruel Tao" userId="5ea5c98d59b44d4b" providerId="LiveId" clId="{2BA6F94F-59B6-4AA6-9DB6-4A8227DBE37E}" dt="2023-04-06T02:41:56.060" v="4311" actId="14100"/>
          <ac:picMkLst>
            <pc:docMk/>
            <pc:sldMk cId="1525970791" sldId="275"/>
            <ac:picMk id="13" creationId="{28E0336C-E8D0-EA88-BA1F-58180AAA10B2}"/>
          </ac:picMkLst>
        </pc:picChg>
        <pc:picChg chg="add mod">
          <ac:chgData name="Scruel Tao" userId="5ea5c98d59b44d4b" providerId="LiveId" clId="{2BA6F94F-59B6-4AA6-9DB6-4A8227DBE37E}" dt="2023-04-06T02:43:15.541" v="4323" actId="1076"/>
          <ac:picMkLst>
            <pc:docMk/>
            <pc:sldMk cId="1525970791" sldId="275"/>
            <ac:picMk id="15" creationId="{688D0B3B-ED19-D752-7801-4EA7CCF93CF1}"/>
          </ac:picMkLst>
        </pc:picChg>
        <pc:picChg chg="add del mod">
          <ac:chgData name="Scruel Tao" userId="5ea5c98d59b44d4b" providerId="LiveId" clId="{2BA6F94F-59B6-4AA6-9DB6-4A8227DBE37E}" dt="2023-04-06T02:45:44.597" v="4337" actId="478"/>
          <ac:picMkLst>
            <pc:docMk/>
            <pc:sldMk cId="1525970791" sldId="275"/>
            <ac:picMk id="17" creationId="{A0899730-319B-2A2E-DBC8-BEBF8655AA69}"/>
          </ac:picMkLst>
        </pc:picChg>
        <pc:picChg chg="add mod">
          <ac:chgData name="Scruel Tao" userId="5ea5c98d59b44d4b" providerId="LiveId" clId="{2BA6F94F-59B6-4AA6-9DB6-4A8227DBE37E}" dt="2023-04-06T02:45:54.296" v="4342" actId="1076"/>
          <ac:picMkLst>
            <pc:docMk/>
            <pc:sldMk cId="1525970791" sldId="275"/>
            <ac:picMk id="19" creationId="{EA4C9E56-4F35-33EF-251B-533EFC0DABBF}"/>
          </ac:picMkLst>
        </pc:picChg>
      </pc:sldChg>
      <pc:sldChg chg="modSp add del mod">
        <pc:chgData name="Scruel Tao" userId="5ea5c98d59b44d4b" providerId="LiveId" clId="{2BA6F94F-59B6-4AA6-9DB6-4A8227DBE37E}" dt="2023-04-06T02:37:57.733" v="4131" actId="47"/>
        <pc:sldMkLst>
          <pc:docMk/>
          <pc:sldMk cId="1084643022" sldId="276"/>
        </pc:sldMkLst>
        <pc:spChg chg="mod">
          <ac:chgData name="Scruel Tao" userId="5ea5c98d59b44d4b" providerId="LiveId" clId="{2BA6F94F-59B6-4AA6-9DB6-4A8227DBE37E}" dt="2023-04-06T01:59:57.563" v="3451" actId="20577"/>
          <ac:spMkLst>
            <pc:docMk/>
            <pc:sldMk cId="1084643022" sldId="276"/>
            <ac:spMk id="2" creationId="{ABA783DF-49A6-7EF1-661E-C574E2C2F386}"/>
          </ac:spMkLst>
        </pc:spChg>
      </pc:sldChg>
      <pc:sldMasterChg chg="modSldLayout">
        <pc:chgData name="Scruel Tao" userId="5ea5c98d59b44d4b" providerId="LiveId" clId="{2BA6F94F-59B6-4AA6-9DB6-4A8227DBE37E}" dt="2023-04-03T03:34:53.033" v="335" actId="1076"/>
        <pc:sldMasterMkLst>
          <pc:docMk/>
          <pc:sldMasterMk cId="1766057859" sldId="2147483648"/>
        </pc:sldMasterMkLst>
        <pc:sldLayoutChg chg="delSp modSp mod">
          <pc:chgData name="Scruel Tao" userId="5ea5c98d59b44d4b" providerId="LiveId" clId="{2BA6F94F-59B6-4AA6-9DB6-4A8227DBE37E}" dt="2023-04-03T03:34:53.033" v="335" actId="1076"/>
          <pc:sldLayoutMkLst>
            <pc:docMk/>
            <pc:sldMasterMk cId="1766057859" sldId="2147483648"/>
            <pc:sldLayoutMk cId="1337634028" sldId="2147483660"/>
          </pc:sldLayoutMkLst>
          <pc:spChg chg="del mod">
            <ac:chgData name="Scruel Tao" userId="5ea5c98d59b44d4b" providerId="LiveId" clId="{2BA6F94F-59B6-4AA6-9DB6-4A8227DBE37E}" dt="2023-04-03T03:27:47.594" v="278" actId="478"/>
            <ac:spMkLst>
              <pc:docMk/>
              <pc:sldMasterMk cId="1766057859" sldId="2147483648"/>
              <pc:sldLayoutMk cId="1337634028" sldId="2147483660"/>
              <ac:spMk id="19468" creationId="{418CE5A5-515B-CEAB-D160-CBAFEBF4837F}"/>
            </ac:spMkLst>
          </pc:spChg>
          <pc:picChg chg="del">
            <ac:chgData name="Scruel Tao" userId="5ea5c98d59b44d4b" providerId="LiveId" clId="{2BA6F94F-59B6-4AA6-9DB6-4A8227DBE37E}" dt="2023-04-03T03:26:11.336" v="269" actId="21"/>
            <ac:picMkLst>
              <pc:docMk/>
              <pc:sldMasterMk cId="1766057859" sldId="2147483648"/>
              <pc:sldLayoutMk cId="1337634028" sldId="2147483660"/>
              <ac:picMk id="19481" creationId="{02568321-E4E6-1B3D-8017-A3451A7203B9}"/>
            </ac:picMkLst>
          </pc:picChg>
          <pc:picChg chg="mod">
            <ac:chgData name="Scruel Tao" userId="5ea5c98d59b44d4b" providerId="LiveId" clId="{2BA6F94F-59B6-4AA6-9DB6-4A8227DBE37E}" dt="2023-04-03T03:34:53.033" v="335" actId="1076"/>
            <ac:picMkLst>
              <pc:docMk/>
              <pc:sldMasterMk cId="1766057859" sldId="2147483648"/>
              <pc:sldLayoutMk cId="1337634028" sldId="2147483660"/>
              <ac:picMk id="19482" creationId="{8F2B9C9A-7CA4-5723-784E-DBADCF09186B}"/>
            </ac:picMkLst>
          </pc:picChg>
        </pc:sldLayoutChg>
      </pc:sldMasterChg>
    </pc:docChg>
  </pc:docChgLst>
  <pc:docChgLst>
    <pc:chgData name="Scruel Tao" userId="5ea5c98d59b44d4b" providerId="LiveId" clId="{A52ED264-C864-416B-BFF4-46855FE833A0}"/>
    <pc:docChg chg="undo redo custSel addSld delSld modSld modMainMaster">
      <pc:chgData name="Scruel Tao" userId="5ea5c98d59b44d4b" providerId="LiveId" clId="{A52ED264-C864-416B-BFF4-46855FE833A0}" dt="2023-04-25T06:04:49.595" v="147" actId="47"/>
      <pc:docMkLst>
        <pc:docMk/>
      </pc:docMkLst>
      <pc:sldChg chg="modSp mod">
        <pc:chgData name="Scruel Tao" userId="5ea5c98d59b44d4b" providerId="LiveId" clId="{A52ED264-C864-416B-BFF4-46855FE833A0}" dt="2023-04-25T06:04:25.067" v="132" actId="20577"/>
        <pc:sldMkLst>
          <pc:docMk/>
          <pc:sldMk cId="1112998187" sldId="257"/>
        </pc:sldMkLst>
        <pc:spChg chg="mod">
          <ac:chgData name="Scruel Tao" userId="5ea5c98d59b44d4b" providerId="LiveId" clId="{A52ED264-C864-416B-BFF4-46855FE833A0}" dt="2023-04-25T05:55:34.925" v="7" actId="20577"/>
          <ac:spMkLst>
            <pc:docMk/>
            <pc:sldMk cId="1112998187" sldId="257"/>
            <ac:spMk id="2" creationId="{1422DFF6-0952-1023-64E3-97184D36BE3F}"/>
          </ac:spMkLst>
        </pc:spChg>
        <pc:spChg chg="mod">
          <ac:chgData name="Scruel Tao" userId="5ea5c98d59b44d4b" providerId="LiveId" clId="{A52ED264-C864-416B-BFF4-46855FE833A0}" dt="2023-04-25T06:04:25.067" v="132" actId="20577"/>
          <ac:spMkLst>
            <pc:docMk/>
            <pc:sldMk cId="1112998187" sldId="257"/>
            <ac:spMk id="3" creationId="{AC7759D9-0BB4-08ED-8476-24F7D903D6DE}"/>
          </ac:spMkLst>
        </pc:spChg>
      </pc:sldChg>
      <pc:sldChg chg="del">
        <pc:chgData name="Scruel Tao" userId="5ea5c98d59b44d4b" providerId="LiveId" clId="{A52ED264-C864-416B-BFF4-46855FE833A0}" dt="2023-04-25T06:04:27.581" v="133" actId="47"/>
        <pc:sldMkLst>
          <pc:docMk/>
          <pc:sldMk cId="3636494425" sldId="258"/>
        </pc:sldMkLst>
      </pc:sldChg>
      <pc:sldChg chg="modSp mod">
        <pc:chgData name="Scruel Tao" userId="5ea5c98d59b44d4b" providerId="LiveId" clId="{A52ED264-C864-416B-BFF4-46855FE833A0}" dt="2023-04-25T06:04:37.445" v="134"/>
        <pc:sldMkLst>
          <pc:docMk/>
          <pc:sldMk cId="1199684676" sldId="259"/>
        </pc:sldMkLst>
        <pc:spChg chg="mod">
          <ac:chgData name="Scruel Tao" userId="5ea5c98d59b44d4b" providerId="LiveId" clId="{A52ED264-C864-416B-BFF4-46855FE833A0}" dt="2023-04-25T06:04:37.445" v="134"/>
          <ac:spMkLst>
            <pc:docMk/>
            <pc:sldMk cId="1199684676" sldId="259"/>
            <ac:spMk id="2" creationId="{ABA783DF-49A6-7EF1-661E-C574E2C2F386}"/>
          </ac:spMkLst>
        </pc:spChg>
      </pc:sldChg>
      <pc:sldChg chg="modSp">
        <pc:chgData name="Scruel Tao" userId="5ea5c98d59b44d4b" providerId="LiveId" clId="{A52ED264-C864-416B-BFF4-46855FE833A0}" dt="2023-04-25T05:55:16.475" v="3" actId="113"/>
        <pc:sldMkLst>
          <pc:docMk/>
          <pc:sldMk cId="0" sldId="260"/>
        </pc:sldMkLst>
        <pc:spChg chg="mod">
          <ac:chgData name="Scruel Tao" userId="5ea5c98d59b44d4b" providerId="LiveId" clId="{A52ED264-C864-416B-BFF4-46855FE833A0}" dt="2023-04-25T05:55:16.475" v="3" actId="113"/>
          <ac:spMkLst>
            <pc:docMk/>
            <pc:sldMk cId="0" sldId="260"/>
            <ac:spMk id="1227786" creationId="{C3F4DD20-8FA3-3CB0-19B6-FE0240B92A34}"/>
          </ac:spMkLst>
        </pc:spChg>
      </pc:sldChg>
      <pc:sldChg chg="del">
        <pc:chgData name="Scruel Tao" userId="5ea5c98d59b44d4b" providerId="LiveId" clId="{A52ED264-C864-416B-BFF4-46855FE833A0}" dt="2023-04-25T06:04:41.889" v="135" actId="47"/>
        <pc:sldMkLst>
          <pc:docMk/>
          <pc:sldMk cId="3351160539" sldId="261"/>
        </pc:sldMkLst>
      </pc:sldChg>
      <pc:sldChg chg="del">
        <pc:chgData name="Scruel Tao" userId="5ea5c98d59b44d4b" providerId="LiveId" clId="{A52ED264-C864-416B-BFF4-46855FE833A0}" dt="2023-04-25T06:04:42.937" v="138" actId="47"/>
        <pc:sldMkLst>
          <pc:docMk/>
          <pc:sldMk cId="1122177192" sldId="262"/>
        </pc:sldMkLst>
      </pc:sldChg>
      <pc:sldChg chg="del">
        <pc:chgData name="Scruel Tao" userId="5ea5c98d59b44d4b" providerId="LiveId" clId="{A52ED264-C864-416B-BFF4-46855FE833A0}" dt="2023-04-25T06:04:43.130" v="139" actId="47"/>
        <pc:sldMkLst>
          <pc:docMk/>
          <pc:sldMk cId="3745137309" sldId="263"/>
        </pc:sldMkLst>
      </pc:sldChg>
      <pc:sldChg chg="del">
        <pc:chgData name="Scruel Tao" userId="5ea5c98d59b44d4b" providerId="LiveId" clId="{A52ED264-C864-416B-BFF4-46855FE833A0}" dt="2023-04-25T06:04:42.768" v="137" actId="47"/>
        <pc:sldMkLst>
          <pc:docMk/>
          <pc:sldMk cId="3725727672" sldId="264"/>
        </pc:sldMkLst>
      </pc:sldChg>
      <pc:sldChg chg="del">
        <pc:chgData name="Scruel Tao" userId="5ea5c98d59b44d4b" providerId="LiveId" clId="{A52ED264-C864-416B-BFF4-46855FE833A0}" dt="2023-04-25T06:04:43.938" v="140" actId="47"/>
        <pc:sldMkLst>
          <pc:docMk/>
          <pc:sldMk cId="3416507657" sldId="265"/>
        </pc:sldMkLst>
      </pc:sldChg>
      <pc:sldChg chg="del">
        <pc:chgData name="Scruel Tao" userId="5ea5c98d59b44d4b" providerId="LiveId" clId="{A52ED264-C864-416B-BFF4-46855FE833A0}" dt="2023-04-25T06:04:42.150" v="136" actId="47"/>
        <pc:sldMkLst>
          <pc:docMk/>
          <pc:sldMk cId="192831406" sldId="270"/>
        </pc:sldMkLst>
      </pc:sldChg>
      <pc:sldChg chg="del">
        <pc:chgData name="Scruel Tao" userId="5ea5c98d59b44d4b" providerId="LiveId" clId="{A52ED264-C864-416B-BFF4-46855FE833A0}" dt="2023-04-25T06:04:44.362" v="141" actId="47"/>
        <pc:sldMkLst>
          <pc:docMk/>
          <pc:sldMk cId="555885545" sldId="271"/>
        </pc:sldMkLst>
      </pc:sldChg>
      <pc:sldChg chg="del">
        <pc:chgData name="Scruel Tao" userId="5ea5c98d59b44d4b" providerId="LiveId" clId="{A52ED264-C864-416B-BFF4-46855FE833A0}" dt="2023-04-25T06:04:45.421" v="143" actId="47"/>
        <pc:sldMkLst>
          <pc:docMk/>
          <pc:sldMk cId="1518949093" sldId="272"/>
        </pc:sldMkLst>
      </pc:sldChg>
      <pc:sldChg chg="del">
        <pc:chgData name="Scruel Tao" userId="5ea5c98d59b44d4b" providerId="LiveId" clId="{A52ED264-C864-416B-BFF4-46855FE833A0}" dt="2023-04-25T06:04:45.923" v="144" actId="47"/>
        <pc:sldMkLst>
          <pc:docMk/>
          <pc:sldMk cId="1301849154" sldId="273"/>
        </pc:sldMkLst>
      </pc:sldChg>
      <pc:sldChg chg="add del">
        <pc:chgData name="Scruel Tao" userId="5ea5c98d59b44d4b" providerId="LiveId" clId="{A52ED264-C864-416B-BFF4-46855FE833A0}" dt="2023-04-25T06:04:49.595" v="147" actId="47"/>
        <pc:sldMkLst>
          <pc:docMk/>
          <pc:sldMk cId="2878673110" sldId="274"/>
        </pc:sldMkLst>
      </pc:sldChg>
      <pc:sldChg chg="del">
        <pc:chgData name="Scruel Tao" userId="5ea5c98d59b44d4b" providerId="LiveId" clId="{A52ED264-C864-416B-BFF4-46855FE833A0}" dt="2023-04-25T06:04:44.775" v="142" actId="47"/>
        <pc:sldMkLst>
          <pc:docMk/>
          <pc:sldMk cId="1525970791" sldId="275"/>
        </pc:sldMkLst>
      </pc:sldChg>
      <pc:sldMasterChg chg="modSldLayout">
        <pc:chgData name="Scruel Tao" userId="5ea5c98d59b44d4b" providerId="LiveId" clId="{A52ED264-C864-416B-BFF4-46855FE833A0}" dt="2023-04-25T06:02:10.750" v="86" actId="14100"/>
        <pc:sldMasterMkLst>
          <pc:docMk/>
          <pc:sldMasterMk cId="1766057859" sldId="2147483648"/>
        </pc:sldMasterMkLst>
        <pc:sldLayoutChg chg="modSp mod">
          <pc:chgData name="Scruel Tao" userId="5ea5c98d59b44d4b" providerId="LiveId" clId="{A52ED264-C864-416B-BFF4-46855FE833A0}" dt="2023-04-25T06:02:04.393" v="84" actId="14100"/>
          <pc:sldLayoutMkLst>
            <pc:docMk/>
            <pc:sldMasterMk cId="1766057859" sldId="2147483648"/>
            <pc:sldLayoutMk cId="2116765151" sldId="2147483650"/>
          </pc:sldLayoutMkLst>
          <pc:spChg chg="mod">
            <ac:chgData name="Scruel Tao" userId="5ea5c98d59b44d4b" providerId="LiveId" clId="{A52ED264-C864-416B-BFF4-46855FE833A0}" dt="2023-04-25T06:02:04.393" v="84" actId="14100"/>
            <ac:spMkLst>
              <pc:docMk/>
              <pc:sldMasterMk cId="1766057859" sldId="2147483648"/>
              <pc:sldLayoutMk cId="2116765151" sldId="2147483650"/>
              <ac:spMk id="7" creationId="{CC508A81-C1C7-B1D4-63BC-4C397A9B30DA}"/>
            </ac:spMkLst>
          </pc:spChg>
        </pc:sldLayoutChg>
        <pc:sldLayoutChg chg="modSp mod">
          <pc:chgData name="Scruel Tao" userId="5ea5c98d59b44d4b" providerId="LiveId" clId="{A52ED264-C864-416B-BFF4-46855FE833A0}" dt="2023-04-25T06:02:10.750" v="86" actId="14100"/>
          <pc:sldLayoutMkLst>
            <pc:docMk/>
            <pc:sldMasterMk cId="1766057859" sldId="2147483648"/>
            <pc:sldLayoutMk cId="2296489930" sldId="2147483652"/>
          </pc:sldLayoutMkLst>
          <pc:spChg chg="mod">
            <ac:chgData name="Scruel Tao" userId="5ea5c98d59b44d4b" providerId="LiveId" clId="{A52ED264-C864-416B-BFF4-46855FE833A0}" dt="2023-04-25T06:02:10.750" v="86" actId="14100"/>
            <ac:spMkLst>
              <pc:docMk/>
              <pc:sldMasterMk cId="1766057859" sldId="2147483648"/>
              <pc:sldLayoutMk cId="2296489930" sldId="2147483652"/>
              <ac:spMk id="8" creationId="{C5A5C420-1B53-618C-C968-A8FEF109459A}"/>
            </ac:spMkLst>
          </pc:spChg>
        </pc:sldLayoutChg>
      </pc:sldMasterChg>
    </pc:docChg>
  </pc:docChgLst>
  <pc:docChgLst>
    <pc:chgData name="Scruel Tao" userId="5ea5c98d59b44d4b" providerId="LiveId" clId="{42F73B06-DA81-4C67-8473-07E158E9C79B}"/>
    <pc:docChg chg="undo redo custSel addSld delSld modSld sldOrd modMainMaster">
      <pc:chgData name="Scruel Tao" userId="5ea5c98d59b44d4b" providerId="LiveId" clId="{42F73B06-DA81-4C67-8473-07E158E9C79B}" dt="2023-04-25T04:46:22.938" v="2599" actId="20577"/>
      <pc:docMkLst>
        <pc:docMk/>
      </pc:docMkLst>
      <pc:sldChg chg="addSp delSp modSp mod">
        <pc:chgData name="Scruel Tao" userId="5ea5c98d59b44d4b" providerId="LiveId" clId="{42F73B06-DA81-4C67-8473-07E158E9C79B}" dt="2023-04-25T04:46:22.938" v="2599" actId="20577"/>
        <pc:sldMkLst>
          <pc:docMk/>
          <pc:sldMk cId="1112998187" sldId="257"/>
        </pc:sldMkLst>
        <pc:spChg chg="mod">
          <ac:chgData name="Scruel Tao" userId="5ea5c98d59b44d4b" providerId="LiveId" clId="{42F73B06-DA81-4C67-8473-07E158E9C79B}" dt="2023-04-25T02:56:34.616" v="176" actId="13926"/>
          <ac:spMkLst>
            <pc:docMk/>
            <pc:sldMk cId="1112998187" sldId="257"/>
            <ac:spMk id="2" creationId="{1422DFF6-0952-1023-64E3-97184D36BE3F}"/>
          </ac:spMkLst>
        </pc:spChg>
        <pc:spChg chg="mod">
          <ac:chgData name="Scruel Tao" userId="5ea5c98d59b44d4b" providerId="LiveId" clId="{42F73B06-DA81-4C67-8473-07E158E9C79B}" dt="2023-04-25T04:46:22.938" v="2599" actId="20577"/>
          <ac:spMkLst>
            <pc:docMk/>
            <pc:sldMk cId="1112998187" sldId="257"/>
            <ac:spMk id="3" creationId="{AC7759D9-0BB4-08ED-8476-24F7D903D6DE}"/>
          </ac:spMkLst>
        </pc:spChg>
        <pc:spChg chg="add del mod">
          <ac:chgData name="Scruel Tao" userId="5ea5c98d59b44d4b" providerId="LiveId" clId="{42F73B06-DA81-4C67-8473-07E158E9C79B}" dt="2023-04-25T02:46:25.828" v="34"/>
          <ac:spMkLst>
            <pc:docMk/>
            <pc:sldMk cId="1112998187" sldId="257"/>
            <ac:spMk id="4" creationId="{A079E8C0-052B-18D5-9CF8-DD0AE74AF66B}"/>
          </ac:spMkLst>
        </pc:spChg>
        <pc:spChg chg="add del mod">
          <ac:chgData name="Scruel Tao" userId="5ea5c98d59b44d4b" providerId="LiveId" clId="{42F73B06-DA81-4C67-8473-07E158E9C79B}" dt="2023-04-25T02:53:39.318" v="165" actId="21"/>
          <ac:spMkLst>
            <pc:docMk/>
            <pc:sldMk cId="1112998187" sldId="257"/>
            <ac:spMk id="5" creationId="{6B681F1F-0DE6-B406-204C-9354D5670F8E}"/>
          </ac:spMkLst>
        </pc:spChg>
      </pc:sldChg>
      <pc:sldChg chg="addSp delSp modSp mod">
        <pc:chgData name="Scruel Tao" userId="5ea5c98d59b44d4b" providerId="LiveId" clId="{42F73B06-DA81-4C67-8473-07E158E9C79B}" dt="2023-04-25T04:46:05.667" v="2597" actId="21"/>
        <pc:sldMkLst>
          <pc:docMk/>
          <pc:sldMk cId="3636494425" sldId="258"/>
        </pc:sldMkLst>
        <pc:spChg chg="mod">
          <ac:chgData name="Scruel Tao" userId="5ea5c98d59b44d4b" providerId="LiveId" clId="{42F73B06-DA81-4C67-8473-07E158E9C79B}" dt="2023-04-25T03:22:32.151" v="867" actId="20577"/>
          <ac:spMkLst>
            <pc:docMk/>
            <pc:sldMk cId="3636494425" sldId="258"/>
            <ac:spMk id="2" creationId="{ABA783DF-49A6-7EF1-661E-C574E2C2F386}"/>
          </ac:spMkLst>
        </pc:spChg>
        <pc:spChg chg="del mod">
          <ac:chgData name="Scruel Tao" userId="5ea5c98d59b44d4b" providerId="LiveId" clId="{42F73B06-DA81-4C67-8473-07E158E9C79B}" dt="2023-04-25T03:12:42.110" v="592" actId="478"/>
          <ac:spMkLst>
            <pc:docMk/>
            <pc:sldMk cId="3636494425" sldId="258"/>
            <ac:spMk id="3" creationId="{4C14948B-081B-0FED-AF72-DA2CFEC85EB0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9" creationId="{BA908FC3-A0EB-F7FE-4E65-D9458F7A14A9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10" creationId="{FFB3B742-5269-C9DD-2CA4-966DADE8F9E0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11" creationId="{BA703B33-7CB6-9FD1-6308-5A66A84AE171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12" creationId="{151B79C1-137A-57A9-0616-3DF5499DEDE0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13" creationId="{CC84C452-144D-00E8-F419-9F2CFB9B199C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14" creationId="{399876F9-00F3-3D6A-E2DA-9E3F062548EC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15" creationId="{8CB8A818-E440-9338-2FD4-89160E0FAD7F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16" creationId="{8226402F-1940-BAAF-8CDD-A588047059AC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17" creationId="{46DCCA24-2144-A4FD-E167-DA7BBE5B3F6D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18" creationId="{545EA90B-9834-F825-8B44-305D329730D8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19" creationId="{2FDD208C-8CDC-5791-DB0C-46A496231D22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20" creationId="{A3C0FB5D-4E00-3696-61DB-E49AEE25DB09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21" creationId="{71F8EEF6-9A32-0A78-4E2F-950322B8AC2C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22" creationId="{47D5D505-F800-D76D-E7B6-F3EB87664C74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23" creationId="{E8A85D2B-AB1D-9C0D-08EC-934FF9D7003F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24" creationId="{0AC97BA1-83B0-DB02-81AC-6213009241F3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25" creationId="{5F1C6A34-E5FE-21CA-E715-E556C8811400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26" creationId="{8A7695B3-E880-A584-75A9-94BD937774FF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27" creationId="{DDA9CB73-5323-7074-72F0-FE213A7656CE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28" creationId="{BE9D20DE-121B-F6A5-4436-DF6C304DC9B4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29" creationId="{2DC44659-C03E-0D86-F7C0-0978EF476040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30" creationId="{7AEC2843-9DD8-8FE8-B5D1-A4C4D1D386A3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31" creationId="{444C8620-BBE0-B587-70F9-61F84356BFC9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32" creationId="{1A2A0E7C-32A4-D0EF-50CB-9275BA653A46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33" creationId="{3B0FD91E-90DC-12A5-BD5D-D4EEF984FBF9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34" creationId="{ADD06899-CA0E-640F-BE8C-C94B407217D8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35" creationId="{35DB8BD3-7EF0-88D9-611E-481E0080EB9C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36" creationId="{AFC9C7BA-7A24-6E3D-4442-046FA94109E5}"/>
          </ac:spMkLst>
        </pc:spChg>
        <pc:spChg chg="add del mod">
          <ac:chgData name="Scruel Tao" userId="5ea5c98d59b44d4b" providerId="LiveId" clId="{42F73B06-DA81-4C67-8473-07E158E9C79B}" dt="2023-04-25T03:12:44.503" v="593" actId="478"/>
          <ac:spMkLst>
            <pc:docMk/>
            <pc:sldMk cId="3636494425" sldId="258"/>
            <ac:spMk id="38" creationId="{A30D7F5D-9E79-2552-D499-8B7304C5F748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39" creationId="{8D309316-0912-245A-36C4-6EEFCF882A6C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40" creationId="{F356A7F9-408C-48AD-D73A-AB2BE2683ACE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41" creationId="{A65C9C38-D9D4-4ECA-E1D0-6FE80D1FC8CB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42" creationId="{7E3B9975-3062-8002-8685-35899B3AFCA8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43" creationId="{3785958C-CD18-CC2E-9E0C-55A294D2F859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44" creationId="{36F07874-9C56-D8E0-B1BA-7BCD3E1F71C9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45" creationId="{D7E44A64-E568-6693-3D25-7CD2C9426109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46" creationId="{0E1909D8-1601-DFB5-56B3-16A56AE6AFE9}"/>
          </ac:spMkLst>
        </pc:spChg>
        <pc:spChg chg="add del mod">
          <ac:chgData name="Scruel Tao" userId="5ea5c98d59b44d4b" providerId="LiveId" clId="{42F73B06-DA81-4C67-8473-07E158E9C79B}" dt="2023-04-25T03:14:09.423" v="612" actId="21"/>
          <ac:spMkLst>
            <pc:docMk/>
            <pc:sldMk cId="3636494425" sldId="258"/>
            <ac:spMk id="47" creationId="{7AD1E3F2-059C-C35B-5426-0E689F8B2312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48" creationId="{8EF70B6C-10AB-C9E2-0ADD-90E337F914E7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49" creationId="{3FFE2D0F-D5D7-38F6-8079-091F446C324F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50" creationId="{5BDF8FF3-017B-5699-11E7-C6538205D42B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51" creationId="{49EA7185-A97F-ADA5-D08B-1F009E8A86D7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52" creationId="{FC361533-57CD-8F96-1954-E552EFBCB02D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53" creationId="{03FE0395-4FFA-4B43-7348-8A18CD05B3DC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54" creationId="{A537EA06-6625-07C6-8C40-953BDD632EAB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55" creationId="{2B12582F-6DD3-2038-D5C0-F941BCEE00B4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56" creationId="{95372342-D86C-DC3A-B25D-EDA6C57C1B5B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57" creationId="{12B59904-5CB1-2D40-ABE3-688B2D571D7C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58" creationId="{744D1BA5-DCF5-C693-3ACD-4128848197F5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59" creationId="{679C6DCA-93EF-C47E-B75E-7C7F1E9F94C4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60" creationId="{3B2146D0-F7C3-DCE3-BE29-F363BFE08CA2}"/>
          </ac:spMkLst>
        </pc:spChg>
        <pc:spChg chg="add mod">
          <ac:chgData name="Scruel Tao" userId="5ea5c98d59b44d4b" providerId="LiveId" clId="{42F73B06-DA81-4C67-8473-07E158E9C79B}" dt="2023-04-25T04:03:31.110" v="1011" actId="1076"/>
          <ac:spMkLst>
            <pc:docMk/>
            <pc:sldMk cId="3636494425" sldId="258"/>
            <ac:spMk id="61" creationId="{26C3A082-A7FD-FD74-BECF-67FF073E8A45}"/>
          </ac:spMkLst>
        </pc:spChg>
        <pc:spChg chg="add mod">
          <ac:chgData name="Scruel Tao" userId="5ea5c98d59b44d4b" providerId="LiveId" clId="{42F73B06-DA81-4C67-8473-07E158E9C79B}" dt="2023-04-25T04:03:39.391" v="1014" actId="1076"/>
          <ac:spMkLst>
            <pc:docMk/>
            <pc:sldMk cId="3636494425" sldId="258"/>
            <ac:spMk id="62" creationId="{9FC2C471-7E85-A661-F5F3-551B20D19794}"/>
          </ac:spMkLst>
        </pc:spChg>
        <pc:spChg chg="add mod">
          <ac:chgData name="Scruel Tao" userId="5ea5c98d59b44d4b" providerId="LiveId" clId="{42F73B06-DA81-4C67-8473-07E158E9C79B}" dt="2023-04-25T04:03:19.805" v="1006" actId="1076"/>
          <ac:spMkLst>
            <pc:docMk/>
            <pc:sldMk cId="3636494425" sldId="258"/>
            <ac:spMk id="63" creationId="{77A5EEA3-B866-173F-23BF-6F01A8D0CEFE}"/>
          </ac:spMkLst>
        </pc:spChg>
        <pc:spChg chg="add mod">
          <ac:chgData name="Scruel Tao" userId="5ea5c98d59b44d4b" providerId="LiveId" clId="{42F73B06-DA81-4C67-8473-07E158E9C79B}" dt="2023-04-25T04:03:59.363" v="1017" actId="1076"/>
          <ac:spMkLst>
            <pc:docMk/>
            <pc:sldMk cId="3636494425" sldId="258"/>
            <ac:spMk id="64" creationId="{C984414B-E85A-0C51-1947-5EF04227CEFE}"/>
          </ac:spMkLst>
        </pc:spChg>
        <pc:spChg chg="add del mod">
          <ac:chgData name="Scruel Tao" userId="5ea5c98d59b44d4b" providerId="LiveId" clId="{42F73B06-DA81-4C67-8473-07E158E9C79B}" dt="2023-04-25T04:04:43.546" v="1073" actId="1076"/>
          <ac:spMkLst>
            <pc:docMk/>
            <pc:sldMk cId="3636494425" sldId="258"/>
            <ac:spMk id="65" creationId="{2CF429CA-16B1-CEDA-46DC-D37D290690D4}"/>
          </ac:spMkLst>
        </pc:spChg>
        <pc:spChg chg="add mod">
          <ac:chgData name="Scruel Tao" userId="5ea5c98d59b44d4b" providerId="LiveId" clId="{42F73B06-DA81-4C67-8473-07E158E9C79B}" dt="2023-04-25T04:15:36.300" v="1328" actId="2711"/>
          <ac:spMkLst>
            <pc:docMk/>
            <pc:sldMk cId="3636494425" sldId="258"/>
            <ac:spMk id="66" creationId="{983A5980-DFF1-C5D2-408C-E0485B57A0C0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69" creationId="{80550B4F-EFB3-A7EC-B14D-B081DE9BA42B}"/>
          </ac:spMkLst>
        </pc:spChg>
        <pc:spChg chg="add del mod">
          <ac:chgData name="Scruel Tao" userId="5ea5c98d59b44d4b" providerId="LiveId" clId="{42F73B06-DA81-4C67-8473-07E158E9C79B}" dt="2023-04-25T04:14:46.122" v="1253"/>
          <ac:spMkLst>
            <pc:docMk/>
            <pc:sldMk cId="3636494425" sldId="258"/>
            <ac:spMk id="70" creationId="{8FD26C44-A566-6E98-AD97-3143525A0D1A}"/>
          </ac:spMkLst>
        </pc:spChg>
        <pc:spChg chg="add mod">
          <ac:chgData name="Scruel Tao" userId="5ea5c98d59b44d4b" providerId="LiveId" clId="{42F73B06-DA81-4C67-8473-07E158E9C79B}" dt="2023-04-25T04:15:45.148" v="1329" actId="20577"/>
          <ac:spMkLst>
            <pc:docMk/>
            <pc:sldMk cId="3636494425" sldId="258"/>
            <ac:spMk id="71" creationId="{67A30D04-38D0-D20E-4EE8-EE121DB259C0}"/>
          </ac:spMkLst>
        </pc:spChg>
        <pc:spChg chg="add del mod">
          <ac:chgData name="Scruel Tao" userId="5ea5c98d59b44d4b" providerId="LiveId" clId="{42F73B06-DA81-4C67-8473-07E158E9C79B}" dt="2023-04-25T04:46:05.667" v="2597" actId="21"/>
          <ac:spMkLst>
            <pc:docMk/>
            <pc:sldMk cId="3636494425" sldId="258"/>
            <ac:spMk id="73" creationId="{84DDD523-FA55-B2B2-276E-52F418F47C13}"/>
          </ac:spMkLst>
        </pc:spChg>
        <pc:picChg chg="del">
          <ac:chgData name="Scruel Tao" userId="5ea5c98d59b44d4b" providerId="LiveId" clId="{42F73B06-DA81-4C67-8473-07E158E9C79B}" dt="2023-04-25T03:10:54.140" v="585" actId="478"/>
          <ac:picMkLst>
            <pc:docMk/>
            <pc:sldMk cId="3636494425" sldId="258"/>
            <ac:picMk id="5" creationId="{C5E50AA4-F82C-6E14-E269-5451494306AE}"/>
          </ac:picMkLst>
        </pc:picChg>
        <pc:picChg chg="add del">
          <ac:chgData name="Scruel Tao" userId="5ea5c98d59b44d4b" providerId="LiveId" clId="{42F73B06-DA81-4C67-8473-07E158E9C79B}" dt="2023-04-25T03:10:56.658" v="587" actId="22"/>
          <ac:picMkLst>
            <pc:docMk/>
            <pc:sldMk cId="3636494425" sldId="258"/>
            <ac:picMk id="6" creationId="{4E201ED9-0F1A-8825-D720-1B2ECE3A082B}"/>
          </ac:picMkLst>
        </pc:picChg>
        <pc:picChg chg="add del">
          <ac:chgData name="Scruel Tao" userId="5ea5c98d59b44d4b" providerId="LiveId" clId="{42F73B06-DA81-4C67-8473-07E158E9C79B}" dt="2023-04-25T03:11:01.295" v="589" actId="22"/>
          <ac:picMkLst>
            <pc:docMk/>
            <pc:sldMk cId="3636494425" sldId="258"/>
            <ac:picMk id="8" creationId="{A5393E97-7327-273F-FFB8-059909458AA8}"/>
          </ac:picMkLst>
        </pc:picChg>
        <pc:picChg chg="add mod modCrop">
          <ac:chgData name="Scruel Tao" userId="5ea5c98d59b44d4b" providerId="LiveId" clId="{42F73B06-DA81-4C67-8473-07E158E9C79B}" dt="2023-04-25T03:22:58.685" v="884" actId="1035"/>
          <ac:picMkLst>
            <pc:docMk/>
            <pc:sldMk cId="3636494425" sldId="258"/>
            <ac:picMk id="68" creationId="{50E66276-9285-8541-5867-A74B28A14697}"/>
          </ac:picMkLst>
        </pc:picChg>
      </pc:sldChg>
      <pc:sldChg chg="addSp delSp modSp mod setBg">
        <pc:chgData name="Scruel Tao" userId="5ea5c98d59b44d4b" providerId="LiveId" clId="{42F73B06-DA81-4C67-8473-07E158E9C79B}" dt="2023-04-25T02:53:33.423" v="163" actId="1076"/>
        <pc:sldMkLst>
          <pc:docMk/>
          <pc:sldMk cId="0" sldId="260"/>
        </pc:sldMkLst>
        <pc:spChg chg="add mod">
          <ac:chgData name="Scruel Tao" userId="5ea5c98d59b44d4b" providerId="LiveId" clId="{42F73B06-DA81-4C67-8473-07E158E9C79B}" dt="2023-04-25T02:46:50.579" v="40" actId="14100"/>
          <ac:spMkLst>
            <pc:docMk/>
            <pc:sldMk cId="0" sldId="260"/>
            <ac:spMk id="3" creationId="{C8068F35-EF78-6218-F528-48E9ED924DF4}"/>
          </ac:spMkLst>
        </pc:spChg>
        <pc:spChg chg="mod">
          <ac:chgData name="Scruel Tao" userId="5ea5c98d59b44d4b" providerId="LiveId" clId="{42F73B06-DA81-4C67-8473-07E158E9C79B}" dt="2023-04-25T02:53:26.055" v="159" actId="1035"/>
          <ac:spMkLst>
            <pc:docMk/>
            <pc:sldMk cId="0" sldId="260"/>
            <ac:spMk id="1227783" creationId="{F7B3941E-B689-22D6-F18C-358E4BAEDF5F}"/>
          </ac:spMkLst>
        </pc:spChg>
        <pc:spChg chg="mod">
          <ac:chgData name="Scruel Tao" userId="5ea5c98d59b44d4b" providerId="LiveId" clId="{42F73B06-DA81-4C67-8473-07E158E9C79B}" dt="2023-04-25T02:53:33.423" v="163" actId="1076"/>
          <ac:spMkLst>
            <pc:docMk/>
            <pc:sldMk cId="0" sldId="260"/>
            <ac:spMk id="1227786" creationId="{C3F4DD20-8FA3-3CB0-19B6-FE0240B92A34}"/>
          </ac:spMkLst>
        </pc:spChg>
        <pc:picChg chg="del mod">
          <ac:chgData name="Scruel Tao" userId="5ea5c98d59b44d4b" providerId="LiveId" clId="{42F73B06-DA81-4C67-8473-07E158E9C79B}" dt="2023-04-25T02:46:16.950" v="32" actId="21"/>
          <ac:picMkLst>
            <pc:docMk/>
            <pc:sldMk cId="0" sldId="260"/>
            <ac:picMk id="4" creationId="{E03AF484-A892-E4D7-A8C4-A4C7AE20944E}"/>
          </ac:picMkLst>
        </pc:picChg>
        <pc:picChg chg="add del mod">
          <ac:chgData name="Scruel Tao" userId="5ea5c98d59b44d4b" providerId="LiveId" clId="{42F73B06-DA81-4C67-8473-07E158E9C79B}" dt="2023-04-25T02:51:04.016" v="96" actId="478"/>
          <ac:picMkLst>
            <pc:docMk/>
            <pc:sldMk cId="0" sldId="260"/>
            <ac:picMk id="6" creationId="{8F6BAC62-D56B-39BA-33C7-4611D64596BC}"/>
          </ac:picMkLst>
        </pc:picChg>
        <pc:picChg chg="add del mod">
          <ac:chgData name="Scruel Tao" userId="5ea5c98d59b44d4b" providerId="LiveId" clId="{42F73B06-DA81-4C67-8473-07E158E9C79B}" dt="2023-04-25T02:47:43.315" v="45" actId="21"/>
          <ac:picMkLst>
            <pc:docMk/>
            <pc:sldMk cId="0" sldId="260"/>
            <ac:picMk id="7" creationId="{C72527C3-67E6-8459-C50A-5CD316C89F12}"/>
          </ac:picMkLst>
        </pc:picChg>
        <pc:picChg chg="add del mod">
          <ac:chgData name="Scruel Tao" userId="5ea5c98d59b44d4b" providerId="LiveId" clId="{42F73B06-DA81-4C67-8473-07E158E9C79B}" dt="2023-04-25T02:50:45.954" v="93" actId="21"/>
          <ac:picMkLst>
            <pc:docMk/>
            <pc:sldMk cId="0" sldId="260"/>
            <ac:picMk id="9" creationId="{9C9D0ECD-1A79-8980-91B8-78E845B3174D}"/>
          </ac:picMkLst>
        </pc:picChg>
        <pc:picChg chg="add mod">
          <ac:chgData name="Scruel Tao" userId="5ea5c98d59b44d4b" providerId="LiveId" clId="{42F73B06-DA81-4C67-8473-07E158E9C79B}" dt="2023-04-25T02:52:07.147" v="148" actId="1035"/>
          <ac:picMkLst>
            <pc:docMk/>
            <pc:sldMk cId="0" sldId="260"/>
            <ac:picMk id="11" creationId="{4C6E84E5-1708-27F1-0BCD-1C6D65C46764}"/>
          </ac:picMkLst>
        </pc:picChg>
      </pc:sldChg>
      <pc:sldChg chg="modSp mod">
        <pc:chgData name="Scruel Tao" userId="5ea5c98d59b44d4b" providerId="LiveId" clId="{42F73B06-DA81-4C67-8473-07E158E9C79B}" dt="2023-04-25T04:33:58.711" v="1576" actId="13926"/>
        <pc:sldMkLst>
          <pc:docMk/>
          <pc:sldMk cId="3416507657" sldId="265"/>
        </pc:sldMkLst>
        <pc:spChg chg="mod">
          <ac:chgData name="Scruel Tao" userId="5ea5c98d59b44d4b" providerId="LiveId" clId="{42F73B06-DA81-4C67-8473-07E158E9C79B}" dt="2023-04-25T04:33:58.711" v="1576" actId="13926"/>
          <ac:spMkLst>
            <pc:docMk/>
            <pc:sldMk cId="3416507657" sldId="265"/>
            <ac:spMk id="5" creationId="{334FF01F-2A65-44F6-34F9-69AC934A31D7}"/>
          </ac:spMkLst>
        </pc:spChg>
      </pc:sldChg>
      <pc:sldChg chg="addSp delSp modSp mod">
        <pc:chgData name="Scruel Tao" userId="5ea5c98d59b44d4b" providerId="LiveId" clId="{42F73B06-DA81-4C67-8473-07E158E9C79B}" dt="2023-04-25T04:24:38.061" v="1389" actId="1076"/>
        <pc:sldMkLst>
          <pc:docMk/>
          <pc:sldMk cId="192831406" sldId="270"/>
        </pc:sldMkLst>
        <pc:picChg chg="add del mod">
          <ac:chgData name="Scruel Tao" userId="5ea5c98d59b44d4b" providerId="LiveId" clId="{42F73B06-DA81-4C67-8473-07E158E9C79B}" dt="2023-04-25T04:24:24.360" v="1384" actId="478"/>
          <ac:picMkLst>
            <pc:docMk/>
            <pc:sldMk cId="192831406" sldId="270"/>
            <ac:picMk id="4" creationId="{BA240ED0-0734-A001-F383-C18129C3CB90}"/>
          </ac:picMkLst>
        </pc:picChg>
        <pc:picChg chg="add mod">
          <ac:chgData name="Scruel Tao" userId="5ea5c98d59b44d4b" providerId="LiveId" clId="{42F73B06-DA81-4C67-8473-07E158E9C79B}" dt="2023-04-25T04:24:38.061" v="1389" actId="1076"/>
          <ac:picMkLst>
            <pc:docMk/>
            <pc:sldMk cId="192831406" sldId="270"/>
            <ac:picMk id="7" creationId="{1CAC3588-E08A-3D80-6CFF-0894136F15D6}"/>
          </ac:picMkLst>
        </pc:picChg>
        <pc:picChg chg="mod">
          <ac:chgData name="Scruel Tao" userId="5ea5c98d59b44d4b" providerId="LiveId" clId="{42F73B06-DA81-4C67-8473-07E158E9C79B}" dt="2023-04-25T04:23:22.248" v="1378" actId="1076"/>
          <ac:picMkLst>
            <pc:docMk/>
            <pc:sldMk cId="192831406" sldId="270"/>
            <ac:picMk id="10" creationId="{ED7D2C24-3911-466C-3E76-669FC1671250}"/>
          </ac:picMkLst>
        </pc:picChg>
        <pc:picChg chg="del mod">
          <ac:chgData name="Scruel Tao" userId="5ea5c98d59b44d4b" providerId="LiveId" clId="{42F73B06-DA81-4C67-8473-07E158E9C79B}" dt="2023-04-25T04:23:48.612" v="1379" actId="478"/>
          <ac:picMkLst>
            <pc:docMk/>
            <pc:sldMk cId="192831406" sldId="270"/>
            <ac:picMk id="12" creationId="{A8B42638-E2EC-8913-3326-65DFC6BFA414}"/>
          </ac:picMkLst>
        </pc:picChg>
      </pc:sldChg>
      <pc:sldChg chg="addSp delSp modSp mod delAnim modAnim">
        <pc:chgData name="Scruel Tao" userId="5ea5c98d59b44d4b" providerId="LiveId" clId="{42F73B06-DA81-4C67-8473-07E158E9C79B}" dt="2023-04-25T04:29:20.121" v="1450"/>
        <pc:sldMkLst>
          <pc:docMk/>
          <pc:sldMk cId="1301849154" sldId="273"/>
        </pc:sldMkLst>
        <pc:spChg chg="mod">
          <ac:chgData name="Scruel Tao" userId="5ea5c98d59b44d4b" providerId="LiveId" clId="{42F73B06-DA81-4C67-8473-07E158E9C79B}" dt="2023-04-25T04:25:53.804" v="1402" actId="1076"/>
          <ac:spMkLst>
            <pc:docMk/>
            <pc:sldMk cId="1301849154" sldId="273"/>
            <ac:spMk id="2" creationId="{ABA783DF-49A6-7EF1-661E-C574E2C2F386}"/>
          </ac:spMkLst>
        </pc:spChg>
        <pc:spChg chg="mod">
          <ac:chgData name="Scruel Tao" userId="5ea5c98d59b44d4b" providerId="LiveId" clId="{42F73B06-DA81-4C67-8473-07E158E9C79B}" dt="2023-04-25T04:16:41.089" v="1348" actId="20577"/>
          <ac:spMkLst>
            <pc:docMk/>
            <pc:sldMk cId="1301849154" sldId="273"/>
            <ac:spMk id="5" creationId="{334FF01F-2A65-44F6-34F9-69AC934A31D7}"/>
          </ac:spMkLst>
        </pc:spChg>
        <pc:spChg chg="add del mod">
          <ac:chgData name="Scruel Tao" userId="5ea5c98d59b44d4b" providerId="LiveId" clId="{42F73B06-DA81-4C67-8473-07E158E9C79B}" dt="2023-04-25T04:16:25.041" v="1337" actId="478"/>
          <ac:spMkLst>
            <pc:docMk/>
            <pc:sldMk cId="1301849154" sldId="273"/>
            <ac:spMk id="6" creationId="{D379A5A2-B7F4-7CE4-82E1-ED8CB1E0E7F0}"/>
          </ac:spMkLst>
        </pc:spChg>
        <pc:picChg chg="del">
          <ac:chgData name="Scruel Tao" userId="5ea5c98d59b44d4b" providerId="LiveId" clId="{42F73B06-DA81-4C67-8473-07E158E9C79B}" dt="2023-04-25T04:16:06.231" v="1332" actId="21"/>
          <ac:picMkLst>
            <pc:docMk/>
            <pc:sldMk cId="1301849154" sldId="273"/>
            <ac:picMk id="4" creationId="{0A002240-4414-DA2D-96E9-81195475F4D9}"/>
          </ac:picMkLst>
        </pc:picChg>
        <pc:picChg chg="del mod">
          <ac:chgData name="Scruel Tao" userId="5ea5c98d59b44d4b" providerId="LiveId" clId="{42F73B06-DA81-4C67-8473-07E158E9C79B}" dt="2023-04-25T04:22:09.009" v="1373" actId="478"/>
          <ac:picMkLst>
            <pc:docMk/>
            <pc:sldMk cId="1301849154" sldId="273"/>
            <ac:picMk id="7" creationId="{039AB04D-EA90-8BDD-A9C6-599C7C25DC63}"/>
          </ac:picMkLst>
        </pc:picChg>
        <pc:picChg chg="add mod">
          <ac:chgData name="Scruel Tao" userId="5ea5c98d59b44d4b" providerId="LiveId" clId="{42F73B06-DA81-4C67-8473-07E158E9C79B}" dt="2023-04-25T04:28:10.588" v="1434" actId="14100"/>
          <ac:picMkLst>
            <pc:docMk/>
            <pc:sldMk cId="1301849154" sldId="273"/>
            <ac:picMk id="9" creationId="{856C34C2-C1AC-15ED-2698-F7795C446412}"/>
          </ac:picMkLst>
        </pc:picChg>
        <pc:picChg chg="del">
          <ac:chgData name="Scruel Tao" userId="5ea5c98d59b44d4b" providerId="LiveId" clId="{42F73B06-DA81-4C67-8473-07E158E9C79B}" dt="2023-04-25T04:16:04.918" v="1331" actId="21"/>
          <ac:picMkLst>
            <pc:docMk/>
            <pc:sldMk cId="1301849154" sldId="273"/>
            <ac:picMk id="11" creationId="{F56CF5C9-083E-9020-8D45-F23AB3CF38CE}"/>
          </ac:picMkLst>
        </pc:picChg>
        <pc:picChg chg="add mod">
          <ac:chgData name="Scruel Tao" userId="5ea5c98d59b44d4b" providerId="LiveId" clId="{42F73B06-DA81-4C67-8473-07E158E9C79B}" dt="2023-04-25T04:28:14.645" v="1435" actId="14100"/>
          <ac:picMkLst>
            <pc:docMk/>
            <pc:sldMk cId="1301849154" sldId="273"/>
            <ac:picMk id="12" creationId="{2335BBB0-B3B7-E025-7233-A20DDD1960BD}"/>
          </ac:picMkLst>
        </pc:picChg>
        <pc:picChg chg="add mod">
          <ac:chgData name="Scruel Tao" userId="5ea5c98d59b44d4b" providerId="LiveId" clId="{42F73B06-DA81-4C67-8473-07E158E9C79B}" dt="2023-04-25T04:28:18.732" v="1436" actId="14100"/>
          <ac:picMkLst>
            <pc:docMk/>
            <pc:sldMk cId="1301849154" sldId="273"/>
            <ac:picMk id="14" creationId="{8F029D3B-108E-907E-31CE-8D6B0831DC14}"/>
          </ac:picMkLst>
        </pc:picChg>
      </pc:sldChg>
      <pc:sldChg chg="modSp modAnim">
        <pc:chgData name="Scruel Tao" userId="5ea5c98d59b44d4b" providerId="LiveId" clId="{42F73B06-DA81-4C67-8473-07E158E9C79B}" dt="2023-04-25T04:33:38.940" v="1574" actId="20578"/>
        <pc:sldMkLst>
          <pc:docMk/>
          <pc:sldMk cId="1525970791" sldId="275"/>
        </pc:sldMkLst>
        <pc:spChg chg="mod">
          <ac:chgData name="Scruel Tao" userId="5ea5c98d59b44d4b" providerId="LiveId" clId="{42F73B06-DA81-4C67-8473-07E158E9C79B}" dt="2023-04-25T04:33:36.991" v="1573" actId="20578"/>
          <ac:spMkLst>
            <pc:docMk/>
            <pc:sldMk cId="1525970791" sldId="275"/>
            <ac:spMk id="5" creationId="{334FF01F-2A65-44F6-34F9-69AC934A31D7}"/>
          </ac:spMkLst>
        </pc:spChg>
      </pc:sldChg>
      <pc:sldChg chg="modSp add mod modAnim modNotesTx">
        <pc:chgData name="Scruel Tao" userId="5ea5c98d59b44d4b" providerId="LiveId" clId="{42F73B06-DA81-4C67-8473-07E158E9C79B}" dt="2023-04-25T04:43:34.245" v="2583" actId="20577"/>
        <pc:sldMkLst>
          <pc:docMk/>
          <pc:sldMk cId="1751565490" sldId="276"/>
        </pc:sldMkLst>
        <pc:spChg chg="mod">
          <ac:chgData name="Scruel Tao" userId="5ea5c98d59b44d4b" providerId="LiveId" clId="{42F73B06-DA81-4C67-8473-07E158E9C79B}" dt="2023-04-25T02:59:39.051" v="198" actId="20577"/>
          <ac:spMkLst>
            <pc:docMk/>
            <pc:sldMk cId="1751565490" sldId="276"/>
            <ac:spMk id="2" creationId="{ABA783DF-49A6-7EF1-661E-C574E2C2F386}"/>
          </ac:spMkLst>
        </pc:spChg>
        <pc:spChg chg="mod">
          <ac:chgData name="Scruel Tao" userId="5ea5c98d59b44d4b" providerId="LiveId" clId="{42F73B06-DA81-4C67-8473-07E158E9C79B}" dt="2023-04-25T04:43:34.245" v="2583" actId="20577"/>
          <ac:spMkLst>
            <pc:docMk/>
            <pc:sldMk cId="1751565490" sldId="276"/>
            <ac:spMk id="3" creationId="{9E0BA8B8-92DA-1AC9-79B9-A552D184BB54}"/>
          </ac:spMkLst>
        </pc:spChg>
      </pc:sldChg>
      <pc:sldChg chg="delSp modSp add del mod delAnim">
        <pc:chgData name="Scruel Tao" userId="5ea5c98d59b44d4b" providerId="LiveId" clId="{42F73B06-DA81-4C67-8473-07E158E9C79B}" dt="2023-04-25T04:28:31.173" v="1437" actId="47"/>
        <pc:sldMkLst>
          <pc:docMk/>
          <pc:sldMk cId="1867533738" sldId="277"/>
        </pc:sldMkLst>
        <pc:picChg chg="mod">
          <ac:chgData name="Scruel Tao" userId="5ea5c98d59b44d4b" providerId="LiveId" clId="{42F73B06-DA81-4C67-8473-07E158E9C79B}" dt="2023-04-25T04:16:59.169" v="1350" actId="1076"/>
          <ac:picMkLst>
            <pc:docMk/>
            <pc:sldMk cId="1867533738" sldId="277"/>
            <ac:picMk id="4" creationId="{0A002240-4414-DA2D-96E9-81195475F4D9}"/>
          </ac:picMkLst>
        </pc:picChg>
        <pc:picChg chg="del mod">
          <ac:chgData name="Scruel Tao" userId="5ea5c98d59b44d4b" providerId="LiveId" clId="{42F73B06-DA81-4C67-8473-07E158E9C79B}" dt="2023-04-25T04:16:17.170" v="1335" actId="21"/>
          <ac:picMkLst>
            <pc:docMk/>
            <pc:sldMk cId="1867533738" sldId="277"/>
            <ac:picMk id="7" creationId="{039AB04D-EA90-8BDD-A9C6-599C7C25DC63}"/>
          </ac:picMkLst>
        </pc:picChg>
        <pc:picChg chg="mod">
          <ac:chgData name="Scruel Tao" userId="5ea5c98d59b44d4b" providerId="LiveId" clId="{42F73B06-DA81-4C67-8473-07E158E9C79B}" dt="2023-04-25T04:16:15.098" v="1333" actId="1076"/>
          <ac:picMkLst>
            <pc:docMk/>
            <pc:sldMk cId="1867533738" sldId="277"/>
            <ac:picMk id="11" creationId="{F56CF5C9-083E-9020-8D45-F23AB3CF38CE}"/>
          </ac:picMkLst>
        </pc:picChg>
      </pc:sldChg>
      <pc:sldChg chg="delSp modSp add del mod ord delAnim modAnim">
        <pc:chgData name="Scruel Tao" userId="5ea5c98d59b44d4b" providerId="LiveId" clId="{42F73B06-DA81-4C67-8473-07E158E9C79B}" dt="2023-04-25T04:28:33.324" v="1438" actId="47"/>
        <pc:sldMkLst>
          <pc:docMk/>
          <pc:sldMk cId="652576724" sldId="278"/>
        </pc:sldMkLst>
        <pc:spChg chg="mod">
          <ac:chgData name="Scruel Tao" userId="5ea5c98d59b44d4b" providerId="LiveId" clId="{42F73B06-DA81-4C67-8473-07E158E9C79B}" dt="2023-04-25T04:18:00.412" v="1369" actId="1076"/>
          <ac:spMkLst>
            <pc:docMk/>
            <pc:sldMk cId="652576724" sldId="278"/>
            <ac:spMk id="5" creationId="{334FF01F-2A65-44F6-34F9-69AC934A31D7}"/>
          </ac:spMkLst>
        </pc:spChg>
        <pc:picChg chg="mod">
          <ac:chgData name="Scruel Tao" userId="5ea5c98d59b44d4b" providerId="LiveId" clId="{42F73B06-DA81-4C67-8473-07E158E9C79B}" dt="2023-04-25T04:18:10.404" v="1371" actId="1076"/>
          <ac:picMkLst>
            <pc:docMk/>
            <pc:sldMk cId="652576724" sldId="278"/>
            <ac:picMk id="4" creationId="{0A002240-4414-DA2D-96E9-81195475F4D9}"/>
          </ac:picMkLst>
        </pc:picChg>
        <pc:picChg chg="del">
          <ac:chgData name="Scruel Tao" userId="5ea5c98d59b44d4b" providerId="LiveId" clId="{42F73B06-DA81-4C67-8473-07E158E9C79B}" dt="2023-04-25T04:17:14.096" v="1359" actId="478"/>
          <ac:picMkLst>
            <pc:docMk/>
            <pc:sldMk cId="652576724" sldId="278"/>
            <ac:picMk id="11" creationId="{F56CF5C9-083E-9020-8D45-F23AB3CF38CE}"/>
          </ac:picMkLst>
        </pc:picChg>
      </pc:sldChg>
      <pc:sldMasterChg chg="modSldLayout">
        <pc:chgData name="Scruel Tao" userId="5ea5c98d59b44d4b" providerId="LiveId" clId="{42F73B06-DA81-4C67-8473-07E158E9C79B}" dt="2023-04-25T04:46:11.808" v="2598" actId="21"/>
        <pc:sldMasterMkLst>
          <pc:docMk/>
          <pc:sldMasterMk cId="1766057859" sldId="2147483648"/>
        </pc:sldMasterMkLst>
        <pc:sldLayoutChg chg="addSp delSp modSp mod">
          <pc:chgData name="Scruel Tao" userId="5ea5c98d59b44d4b" providerId="LiveId" clId="{42F73B06-DA81-4C67-8473-07E158E9C79B}" dt="2023-04-25T04:46:11.808" v="2598" actId="21"/>
          <pc:sldLayoutMkLst>
            <pc:docMk/>
            <pc:sldMasterMk cId="1766057859" sldId="2147483648"/>
            <pc:sldLayoutMk cId="2116765151" sldId="2147483650"/>
          </pc:sldLayoutMkLst>
          <pc:spChg chg="mod">
            <ac:chgData name="Scruel Tao" userId="5ea5c98d59b44d4b" providerId="LiveId" clId="{42F73B06-DA81-4C67-8473-07E158E9C79B}" dt="2023-04-25T03:04:17.371" v="475" actId="1036"/>
            <ac:spMkLst>
              <pc:docMk/>
              <pc:sldMasterMk cId="1766057859" sldId="2147483648"/>
              <pc:sldLayoutMk cId="2116765151" sldId="2147483650"/>
              <ac:spMk id="2" creationId="{9556AB55-80C6-28AF-0C73-3819184EC6FC}"/>
            </ac:spMkLst>
          </pc:spChg>
          <pc:spChg chg="mod">
            <ac:chgData name="Scruel Tao" userId="5ea5c98d59b44d4b" providerId="LiveId" clId="{42F73B06-DA81-4C67-8473-07E158E9C79B}" dt="2023-04-25T03:04:19.618" v="480" actId="1036"/>
            <ac:spMkLst>
              <pc:docMk/>
              <pc:sldMasterMk cId="1766057859" sldId="2147483648"/>
              <pc:sldLayoutMk cId="2116765151" sldId="2147483650"/>
              <ac:spMk id="3" creationId="{9C7469E7-ED7E-A1F2-48AF-DF31AAC06407}"/>
            </ac:spMkLst>
          </pc:spChg>
          <pc:spChg chg="add mod">
            <ac:chgData name="Scruel Tao" userId="5ea5c98d59b44d4b" providerId="LiveId" clId="{42F73B06-DA81-4C67-8473-07E158E9C79B}" dt="2023-04-25T02:54:57.108" v="167"/>
            <ac:spMkLst>
              <pc:docMk/>
              <pc:sldMasterMk cId="1766057859" sldId="2147483648"/>
              <pc:sldLayoutMk cId="2116765151" sldId="2147483650"/>
              <ac:spMk id="7" creationId="{CC508A81-C1C7-B1D4-63BC-4C397A9B30DA}"/>
            </ac:spMkLst>
          </pc:spChg>
          <pc:spChg chg="add del mod">
            <ac:chgData name="Scruel Tao" userId="5ea5c98d59b44d4b" providerId="LiveId" clId="{42F73B06-DA81-4C67-8473-07E158E9C79B}" dt="2023-04-25T04:46:11.808" v="2598" actId="21"/>
            <ac:spMkLst>
              <pc:docMk/>
              <pc:sldMasterMk cId="1766057859" sldId="2147483648"/>
              <pc:sldLayoutMk cId="2116765151" sldId="2147483650"/>
              <ac:spMk id="8" creationId="{7937C967-209E-6EA9-70B0-A293E9C7384E}"/>
            </ac:spMkLst>
          </pc:spChg>
        </pc:sldLayoutChg>
        <pc:sldLayoutChg chg="addSp modSp mod">
          <pc:chgData name="Scruel Tao" userId="5ea5c98d59b44d4b" providerId="LiveId" clId="{42F73B06-DA81-4C67-8473-07E158E9C79B}" dt="2023-04-25T03:04:13.005" v="473" actId="1036"/>
          <pc:sldLayoutMkLst>
            <pc:docMk/>
            <pc:sldMasterMk cId="1766057859" sldId="2147483648"/>
            <pc:sldLayoutMk cId="2296489930" sldId="2147483652"/>
          </pc:sldLayoutMkLst>
          <pc:spChg chg="mod">
            <ac:chgData name="Scruel Tao" userId="5ea5c98d59b44d4b" providerId="LiveId" clId="{42F73B06-DA81-4C67-8473-07E158E9C79B}" dt="2023-04-25T03:04:09.093" v="469" actId="1036"/>
            <ac:spMkLst>
              <pc:docMk/>
              <pc:sldMasterMk cId="1766057859" sldId="2147483648"/>
              <pc:sldLayoutMk cId="2296489930" sldId="2147483652"/>
              <ac:spMk id="2" creationId="{CC2F2AEB-03A9-6F28-C6C8-209647EB94BF}"/>
            </ac:spMkLst>
          </pc:spChg>
          <pc:spChg chg="mod">
            <ac:chgData name="Scruel Tao" userId="5ea5c98d59b44d4b" providerId="LiveId" clId="{42F73B06-DA81-4C67-8473-07E158E9C79B}" dt="2023-04-25T03:04:11.009" v="471" actId="1036"/>
            <ac:spMkLst>
              <pc:docMk/>
              <pc:sldMasterMk cId="1766057859" sldId="2147483648"/>
              <pc:sldLayoutMk cId="2296489930" sldId="2147483652"/>
              <ac:spMk id="3" creationId="{FA361A1F-DD24-D4DC-FDF8-14089EDC7CAD}"/>
            </ac:spMkLst>
          </pc:spChg>
          <pc:spChg chg="mod">
            <ac:chgData name="Scruel Tao" userId="5ea5c98d59b44d4b" providerId="LiveId" clId="{42F73B06-DA81-4C67-8473-07E158E9C79B}" dt="2023-04-25T03:04:13.005" v="473" actId="1036"/>
            <ac:spMkLst>
              <pc:docMk/>
              <pc:sldMasterMk cId="1766057859" sldId="2147483648"/>
              <pc:sldLayoutMk cId="2296489930" sldId="2147483652"/>
              <ac:spMk id="4" creationId="{F7656781-5A02-AEE4-2F0C-71BC7C17E38F}"/>
            </ac:spMkLst>
          </pc:spChg>
          <pc:spChg chg="add mod">
            <ac:chgData name="Scruel Tao" userId="5ea5c98d59b44d4b" providerId="LiveId" clId="{42F73B06-DA81-4C67-8473-07E158E9C79B}" dt="2023-04-25T02:54:08.050" v="166"/>
            <ac:spMkLst>
              <pc:docMk/>
              <pc:sldMasterMk cId="1766057859" sldId="2147483648"/>
              <pc:sldLayoutMk cId="2296489930" sldId="2147483652"/>
              <ac:spMk id="8" creationId="{C5A5C420-1B53-618C-C968-A8FEF109459A}"/>
            </ac:spMkLst>
          </pc:spChg>
        </pc:sldLayoutChg>
        <pc:sldLayoutChg chg="delSp">
          <pc:chgData name="Scruel Tao" userId="5ea5c98d59b44d4b" providerId="LiveId" clId="{42F73B06-DA81-4C67-8473-07E158E9C79B}" dt="2023-04-25T02:47:33.665" v="42" actId="21"/>
          <pc:sldLayoutMkLst>
            <pc:docMk/>
            <pc:sldMasterMk cId="1766057859" sldId="2147483648"/>
            <pc:sldLayoutMk cId="1337634028" sldId="2147483660"/>
          </pc:sldLayoutMkLst>
          <pc:picChg chg="del">
            <ac:chgData name="Scruel Tao" userId="5ea5c98d59b44d4b" providerId="LiveId" clId="{42F73B06-DA81-4C67-8473-07E158E9C79B}" dt="2023-04-25T02:47:33.665" v="42" actId="21"/>
            <ac:picMkLst>
              <pc:docMk/>
              <pc:sldMasterMk cId="1766057859" sldId="2147483648"/>
              <pc:sldLayoutMk cId="1337634028" sldId="2147483660"/>
              <ac:picMk id="19482" creationId="{8F2B9C9A-7CA4-5723-784E-DBADCF09186B}"/>
            </ac:picMkLst>
          </pc:picChg>
        </pc:sldLayoutChg>
      </pc:sldMasterChg>
    </pc:docChg>
  </pc:docChgLst>
  <pc:docChgLst>
    <pc:chgData name="Scruel Tao" userId="5ea5c98d59b44d4b" providerId="LiveId" clId="{88D73D01-CABB-4B2D-80EC-648726E3C219}"/>
    <pc:docChg chg="addSld delSld modSld">
      <pc:chgData name="Scruel Tao" userId="5ea5c98d59b44d4b" providerId="LiveId" clId="{88D73D01-CABB-4B2D-80EC-648726E3C219}" dt="2023-04-26T02:43:35.768" v="17" actId="20577"/>
      <pc:docMkLst>
        <pc:docMk/>
      </pc:docMkLst>
      <pc:sldChg chg="modSp add del mod">
        <pc:chgData name="Scruel Tao" userId="5ea5c98d59b44d4b" providerId="LiveId" clId="{88D73D01-CABB-4B2D-80EC-648726E3C219}" dt="2023-04-26T02:43:35.768" v="17" actId="20577"/>
        <pc:sldMkLst>
          <pc:docMk/>
          <pc:sldMk cId="1112998187" sldId="257"/>
        </pc:sldMkLst>
        <pc:spChg chg="mod">
          <ac:chgData name="Scruel Tao" userId="5ea5c98d59b44d4b" providerId="LiveId" clId="{88D73D01-CABB-4B2D-80EC-648726E3C219}" dt="2023-04-26T02:43:35.768" v="17" actId="20577"/>
          <ac:spMkLst>
            <pc:docMk/>
            <pc:sldMk cId="1112998187" sldId="257"/>
            <ac:spMk id="2" creationId="{1422DFF6-0952-1023-64E3-97184D36BE3F}"/>
          </ac:spMkLst>
        </pc:spChg>
      </pc:sldChg>
      <pc:sldChg chg="del">
        <pc:chgData name="Scruel Tao" userId="5ea5c98d59b44d4b" providerId="LiveId" clId="{88D73D01-CABB-4B2D-80EC-648726E3C219}" dt="2023-04-26T02:43:28.228" v="0" actId="47"/>
        <pc:sldMkLst>
          <pc:docMk/>
          <pc:sldMk cId="1199684676" sldId="259"/>
        </pc:sldMkLst>
      </pc:sldChg>
      <pc:sldChg chg="del">
        <pc:chgData name="Scruel Tao" userId="5ea5c98d59b44d4b" providerId="LiveId" clId="{88D73D01-CABB-4B2D-80EC-648726E3C219}" dt="2023-04-26T02:43:28.228" v="0" actId="47"/>
        <pc:sldMkLst>
          <pc:docMk/>
          <pc:sldMk cId="1751565490" sldId="276"/>
        </pc:sldMkLst>
      </pc:sldChg>
      <pc:sldChg chg="add">
        <pc:chgData name="Scruel Tao" userId="5ea5c98d59b44d4b" providerId="LiveId" clId="{88D73D01-CABB-4B2D-80EC-648726E3C219}" dt="2023-04-26T02:43:28.794" v="1"/>
        <pc:sldMkLst>
          <pc:docMk/>
          <pc:sldMk cId="3519437269" sldId="279"/>
        </pc:sldMkLst>
      </pc:sldChg>
      <pc:sldChg chg="add">
        <pc:chgData name="Scruel Tao" userId="5ea5c98d59b44d4b" providerId="LiveId" clId="{88D73D01-CABB-4B2D-80EC-648726E3C219}" dt="2023-04-26T02:43:28.794" v="1"/>
        <pc:sldMkLst>
          <pc:docMk/>
          <pc:sldMk cId="3745708182" sldId="280"/>
        </pc:sldMkLst>
      </pc:sldChg>
      <pc:sldChg chg="add">
        <pc:chgData name="Scruel Tao" userId="5ea5c98d59b44d4b" providerId="LiveId" clId="{88D73D01-CABB-4B2D-80EC-648726E3C219}" dt="2023-04-26T02:43:28.794" v="1"/>
        <pc:sldMkLst>
          <pc:docMk/>
          <pc:sldMk cId="364430658" sldId="282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E65EBAEA-6632-7E81-8436-830E6D2234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AA81A91-12D1-824D-ADFF-5D5FBB8F6CB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7E1972-C479-4420-A687-8FB83BA90DEB}" type="datetimeFigureOut">
              <a:rPr lang="zh-CN" altLang="en-US" smtClean="0"/>
              <a:t>2023/5/12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5C49648-B935-1970-3261-748199070D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41E7B1C-9405-A617-3D20-18665B94A84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DFD17D-6499-4907-B002-36969A876F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7133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B7AB8D-BCC0-43C6-B24C-055A25DB558F}" type="datetimeFigureOut">
              <a:rPr lang="zh-CN" altLang="en-US" smtClean="0"/>
              <a:t>2023/5/12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01CBA2-7C9E-4AD6-B258-A0DB055BB3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333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8BCE1655-5B46-43E4-DC62-7A02C00BA1F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88B701B-DDFB-474B-A3A2-3D233BDBDF19}" type="slidenum">
              <a:rPr lang="en-US" altLang="zh-CN"/>
              <a:pPr/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类的属性可以简单地理解为“有些什么”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53928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55858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类的方法可以简单地理解为“能做什么”</a:t>
            </a:r>
          </a:p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00600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981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在这里，命名约定很有用：</a:t>
            </a:r>
            <a:endParaRPr lang="en-US" altLang="zh-CN" sz="1800" b="0" i="0" u="none" strike="noStrike" baseline="0" dirty="0">
              <a:latin typeface="FZSSJW--GB1-0"/>
            </a:endParaRPr>
          </a:p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通常可以认为首字母大写的名称（如 </a:t>
            </a:r>
            <a:r>
              <a:rPr lang="en-US" altLang="zh-CN" sz="1800" b="0" i="0" u="none" strike="noStrike" baseline="0" dirty="0">
                <a:latin typeface="TheSansMonoCondensed-"/>
              </a:rPr>
              <a:t>Dog</a:t>
            </a:r>
            <a:r>
              <a:rPr lang="zh-CN" altLang="en-US" sz="1800" b="0" i="0" u="none" strike="noStrike" baseline="0" dirty="0">
                <a:latin typeface="FZSSJW--GB1-0"/>
              </a:rPr>
              <a:t>）指的是类，</a:t>
            </a:r>
            <a:endParaRPr lang="en-US" altLang="zh-CN" sz="1800" b="0" i="0" u="none" strike="noStrike" baseline="0" dirty="0">
              <a:latin typeface="FZSSJW--GB1-0"/>
            </a:endParaRPr>
          </a:p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而全小写的名称（如 </a:t>
            </a:r>
            <a:r>
              <a:rPr lang="en-US" altLang="zh-CN" sz="1800" b="0" i="0" u="none" strike="noStrike" baseline="0" dirty="0" err="1">
                <a:latin typeface="TheSansMonoCondensed-"/>
              </a:rPr>
              <a:t>my_dog</a:t>
            </a:r>
            <a:r>
              <a:rPr lang="zh-CN" altLang="en-US" sz="1800" b="0" i="0" u="none" strike="noStrike" baseline="0" dirty="0">
                <a:latin typeface="FZSSJW--GB1-0"/>
              </a:rPr>
              <a:t>）指的是根据类创建的实例。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37452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04404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在这个示例中，创建了两条小狗，分别名为</a:t>
            </a:r>
            <a:r>
              <a:rPr lang="en-US" altLang="zh-CN" sz="1800" b="0" i="0" u="none" strike="noStrike" baseline="0" dirty="0">
                <a:latin typeface="TimesNewRoman"/>
              </a:rPr>
              <a:t>Willie </a:t>
            </a:r>
            <a:r>
              <a:rPr lang="zh-CN" altLang="en-US" sz="1800" b="0" i="0" u="none" strike="noStrike" baseline="0" dirty="0">
                <a:latin typeface="FZSSJW--GB1-0"/>
              </a:rPr>
              <a:t>和</a:t>
            </a:r>
            <a:r>
              <a:rPr lang="en-US" altLang="zh-CN" sz="1800" b="0" i="0" u="none" strike="noStrike" baseline="0" dirty="0">
                <a:latin typeface="TimesNewRoman"/>
              </a:rPr>
              <a:t>Lucy</a:t>
            </a:r>
            <a:r>
              <a:rPr lang="zh-CN" altLang="en-US" sz="1800" b="0" i="0" u="none" strike="noStrike" baseline="0" dirty="0">
                <a:latin typeface="FZSSJW--GB1-0"/>
              </a:rPr>
              <a:t>。每条小狗都是一个独立的实例，有自己的一组属性，能够执行相同的操作。</a:t>
            </a:r>
            <a:endParaRPr lang="en-US" altLang="zh-CN" sz="1800" b="0" i="0" u="none" strike="noStrike" baseline="0" dirty="0">
              <a:latin typeface="FZSSJW--GB1-0"/>
            </a:endParaRPr>
          </a:p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你可以创建属性完全相同的新实例，比如给第二条小狗指定同样的名字和年龄，这个实例看起来没什么不同，但这个实例是 </a:t>
            </a:r>
            <a:r>
              <a:rPr lang="en-US" altLang="zh-CN" sz="1800" b="0" i="0" u="none" strike="noStrike" baseline="0" dirty="0">
                <a:latin typeface="TimesNewRoman"/>
              </a:rPr>
              <a:t>Python</a:t>
            </a:r>
            <a:r>
              <a:rPr lang="zh-CN" altLang="en-US" sz="1800" b="0" i="0" u="none" strike="noStrike" baseline="0" dirty="0">
                <a:latin typeface="FZSSJW--GB1-0"/>
              </a:rPr>
              <a:t>是根据 </a:t>
            </a:r>
            <a:r>
              <a:rPr lang="en-US" altLang="zh-CN" sz="1800" b="0" i="0" u="none" strike="noStrike" baseline="0" dirty="0">
                <a:latin typeface="TheSansMonoCondensed-"/>
              </a:rPr>
              <a:t>Dog </a:t>
            </a:r>
            <a:r>
              <a:rPr lang="zh-CN" altLang="en-US" sz="1800" b="0" i="0" u="none" strike="noStrike" baseline="0" dirty="0">
                <a:latin typeface="FZSSJW--GB1-0"/>
              </a:rPr>
              <a:t>类创建另一个新的实例。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7483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6448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5220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873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zh-CN" altLang="en-US" dirty="0"/>
              <a:t>注：建议使用“实例对象”的表述而不是“实例”，是因为 </a:t>
            </a:r>
            <a:r>
              <a:rPr lang="en-US" altLang="zh-CN" dirty="0"/>
              <a:t>Python </a:t>
            </a:r>
            <a:r>
              <a:rPr lang="zh-CN" altLang="en-US" dirty="0"/>
              <a:t>中的一切皆为对象，目前来说你只需知道这个概念即可。</a:t>
            </a:r>
            <a:endParaRPr lang="en-US" altLang="zh-CN" dirty="0"/>
          </a:p>
          <a:p>
            <a:r>
              <a:rPr lang="zh-CN" altLang="en-US" dirty="0"/>
              <a:t>不过为了节省版面，使用“实例”的表述也是完全可以的。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80092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78823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58395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CN" b="0" i="0" dirty="0">
                <a:solidFill>
                  <a:srgbClr val="F6F7F9"/>
                </a:solidFill>
                <a:effectLst/>
                <a:latin typeface="-apple-system"/>
              </a:rPr>
              <a:t>odometer reading</a:t>
            </a:r>
            <a:r>
              <a:rPr lang="zh-CN" altLang="en-US" b="0" i="0" dirty="0">
                <a:solidFill>
                  <a:srgbClr val="F6F7F9"/>
                </a:solidFill>
                <a:effectLst/>
                <a:latin typeface="-apple-system"/>
              </a:rPr>
              <a:t>：里程表读数</a:t>
            </a:r>
          </a:p>
          <a:p>
            <a:br>
              <a:rPr lang="zh-CN" altLang="en-US" dirty="0"/>
            </a:b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97398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71500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0192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32866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45947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72619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扩展 </a:t>
            </a:r>
            <a:r>
              <a:rPr lang="en-US" altLang="zh-CN" sz="1800" b="0" i="0" u="none" strike="noStrike" baseline="0" dirty="0" err="1">
                <a:latin typeface="TheSansMonoCondensed-"/>
              </a:rPr>
              <a:t>update_odometer</a:t>
            </a:r>
            <a:r>
              <a:rPr lang="en-US" altLang="zh-CN" sz="1800" b="0" i="0" u="none" strike="noStrike" baseline="0" dirty="0">
                <a:latin typeface="TheSansMonoCondensed-"/>
              </a:rPr>
              <a:t>() </a:t>
            </a:r>
            <a:r>
              <a:rPr lang="zh-CN" altLang="en-US" sz="1800" b="0" i="0" u="none" strike="noStrike" baseline="0" dirty="0">
                <a:latin typeface="FZSSJW--GB1-0"/>
              </a:rPr>
              <a:t>方法部分略，可参考原书以禁止将里程表读数往回调：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16025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728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633439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854528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22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类的第二个单词依然用大写字母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06874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类的第二个单词依然用大写字母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322126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347272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603515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CN" sz="1200" b="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 </a:t>
            </a:r>
            <a:r>
              <a:rPr lang="zh-CN" altLang="en-US" sz="1200" b="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类中可以添加任意的特殊属性或方法，但如果要添加的属性或方法是所有汽车都有的，那应该考虑将其添加进 </a:t>
            </a:r>
            <a:r>
              <a:rPr lang="en-US" altLang="zh-CN" sz="1200" b="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 </a:t>
            </a:r>
            <a:r>
              <a:rPr lang="zh-CN" altLang="en-US" sz="1200" b="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类。</a:t>
            </a:r>
            <a:endParaRPr lang="en-US" altLang="zh-CN" sz="1200" b="0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 b="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 </a:t>
            </a:r>
            <a:r>
              <a:rPr lang="zh-CN" altLang="en-US" sz="1200" b="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类只包含</a:t>
            </a:r>
            <a:r>
              <a:rPr lang="zh-CN" altLang="en-US" sz="1800" b="0" i="0" u="none" strike="noStrike" baseline="0" dirty="0">
                <a:latin typeface="FZSSJW--GB1-0"/>
              </a:rPr>
              <a:t>处理电动汽车特有属性和行为的代码。</a:t>
            </a: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024293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b="0" dirty="0"/>
              <a:t>当重写方法时，不建议改变原有父类的逻辑。</a:t>
            </a:r>
            <a:endParaRPr lang="en-US" altLang="zh-CN" b="0" dirty="0"/>
          </a:p>
          <a:p>
            <a:pPr algn="l"/>
            <a:r>
              <a:rPr lang="zh-CN" altLang="en-US" b="0" dirty="0"/>
              <a:t>例如例子中仅仅是对描述信息做了补充，让其包含了电动汽车特有的电池容量属性信息。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311403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452492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0419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28845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b="0" dirty="0"/>
              <a:t>剪切：复制并删除，然后再粘贴（意思就是删除 </a:t>
            </a:r>
            <a:r>
              <a:rPr lang="en-US" altLang="zh-CN" sz="1200" dirty="0">
                <a:latin typeface="Consolas" panose="020B0609020204030204" pitchFamily="49" charset="0"/>
                <a:ea typeface="微软雅黑" panose="020B0503020204020204" pitchFamily="34" charset="-122"/>
              </a:rPr>
              <a:t>ElectricCar </a:t>
            </a:r>
            <a:r>
              <a:rPr lang="zh-CN" altLang="en-US" sz="1200" dirty="0">
                <a:latin typeface="Consolas" panose="020B0609020204030204" pitchFamily="49" charset="0"/>
                <a:ea typeface="微软雅黑" panose="020B0503020204020204" pitchFamily="34" charset="-122"/>
              </a:rPr>
              <a:t>类中这个方法的代码，然后粘贴到这里，当然需要把属性名从 </a:t>
            </a:r>
            <a:r>
              <a:rPr lang="en-US" altLang="zh-CN" sz="1200" dirty="0" err="1"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en-US" altLang="zh-CN" sz="1200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1200" dirty="0">
                <a:latin typeface="Consolas" panose="020B0609020204030204" pitchFamily="49" charset="0"/>
                <a:ea typeface="微软雅黑" panose="020B0503020204020204" pitchFamily="34" charset="-122"/>
              </a:rPr>
              <a:t>改为 </a:t>
            </a:r>
            <a:r>
              <a:rPr lang="en-US" altLang="zh-CN" sz="1200" dirty="0"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zh-CN" altLang="en-US" sz="1200" dirty="0">
                <a:latin typeface="Consolas" panose="020B0609020204030204" pitchFamily="49" charset="0"/>
                <a:ea typeface="微软雅黑" panose="020B0503020204020204" pitchFamily="34" charset="-122"/>
              </a:rPr>
              <a:t>）</a:t>
            </a:r>
            <a:endParaRPr lang="en-US" altLang="zh-CN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746889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b="0" dirty="0"/>
              <a:t>当重写方法时，不建议改变原有父类的逻辑。</a:t>
            </a:r>
            <a:endParaRPr lang="en-US" altLang="zh-CN" b="0" dirty="0"/>
          </a:p>
          <a:p>
            <a:pPr algn="l"/>
            <a:r>
              <a:rPr lang="zh-CN" altLang="en-US" b="0" dirty="0"/>
              <a:t>例如例子中仅仅是对描述信息做了补充，让其包含了电动汽车特有的电池容量属性信息。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742373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499472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467095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932866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821529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561250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773839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如果只描述一辆汽车，将 </a:t>
            </a:r>
            <a:r>
              <a:rPr lang="en-US" altLang="zh-CN" dirty="0" err="1"/>
              <a:t>get_range</a:t>
            </a:r>
            <a:r>
              <a:rPr lang="en-US" altLang="zh-CN" dirty="0"/>
              <a:t>() </a:t>
            </a:r>
            <a:r>
              <a:rPr lang="zh-CN" altLang="en-US" dirty="0"/>
              <a:t>方法放在 </a:t>
            </a:r>
            <a:r>
              <a:rPr lang="en-US" altLang="zh-CN" dirty="0"/>
              <a:t>Battery </a:t>
            </a:r>
            <a:r>
              <a:rPr lang="zh-CN" altLang="en-US" dirty="0"/>
              <a:t>类中也许是合适的，但如果要描述一家汽车制造商的整条产品线，也许应该将 </a:t>
            </a:r>
            <a:r>
              <a:rPr lang="en-US" altLang="zh-CN" dirty="0" err="1"/>
              <a:t>get_range</a:t>
            </a:r>
            <a:r>
              <a:rPr lang="en-US" altLang="zh-CN" dirty="0"/>
              <a:t>() </a:t>
            </a:r>
            <a:r>
              <a:rPr lang="zh-CN" altLang="en-US" dirty="0"/>
              <a:t>方法移到 </a:t>
            </a:r>
            <a:r>
              <a:rPr lang="en-US" altLang="zh-CN" dirty="0"/>
              <a:t>ElectricCar </a:t>
            </a:r>
            <a:r>
              <a:rPr lang="zh-CN" altLang="en-US" dirty="0"/>
              <a:t>类中。在这种情况下，</a:t>
            </a:r>
            <a:r>
              <a:rPr lang="en-US" altLang="zh-CN" dirty="0" err="1"/>
              <a:t>get_range</a:t>
            </a:r>
            <a:r>
              <a:rPr lang="en-US" altLang="zh-CN" dirty="0"/>
              <a:t>() </a:t>
            </a:r>
            <a:r>
              <a:rPr lang="zh-CN" altLang="en-US" dirty="0"/>
              <a:t>依然根据电池容量来确定续航里程，但报告的是一款汽车的续</a:t>
            </a:r>
          </a:p>
          <a:p>
            <a:pPr algn="l"/>
            <a:r>
              <a:rPr lang="zh-CN" altLang="en-US" dirty="0"/>
              <a:t>航里程。也可以这样做：仍将 </a:t>
            </a:r>
            <a:r>
              <a:rPr lang="en-US" altLang="zh-CN" dirty="0" err="1"/>
              <a:t>get_range</a:t>
            </a:r>
            <a:r>
              <a:rPr lang="en-US" altLang="zh-CN" dirty="0"/>
              <a:t>() </a:t>
            </a:r>
            <a:r>
              <a:rPr lang="zh-CN" altLang="en-US" dirty="0"/>
              <a:t>方法留在</a:t>
            </a:r>
            <a:r>
              <a:rPr lang="en-US" altLang="zh-CN" dirty="0"/>
              <a:t>Battery </a:t>
            </a:r>
            <a:r>
              <a:rPr lang="zh-CN" altLang="en-US" dirty="0"/>
              <a:t>类中，但向它传递一个参数，如 </a:t>
            </a:r>
            <a:r>
              <a:rPr lang="en-US" altLang="zh-CN" dirty="0" err="1"/>
              <a:t>car_model</a:t>
            </a:r>
            <a:r>
              <a:rPr lang="zh-CN" altLang="en-US" dirty="0"/>
              <a:t>。此时，</a:t>
            </a:r>
            <a:r>
              <a:rPr lang="en-US" altLang="zh-CN" dirty="0" err="1"/>
              <a:t>get_range</a:t>
            </a:r>
            <a:r>
              <a:rPr lang="en-US" altLang="zh-CN" dirty="0"/>
              <a:t>() </a:t>
            </a:r>
            <a:r>
              <a:rPr lang="zh-CN" altLang="en-US" dirty="0"/>
              <a:t>方法可以根据电池容量和汽车型号报告续航里程。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534694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10855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代码保存在 </a:t>
            </a:r>
            <a:r>
              <a:rPr lang="en-US" altLang="zh-CN" sz="1800" b="0" i="0" u="none" strike="noStrike" baseline="0" dirty="0">
                <a:latin typeface="FZSSJW--GB1-0"/>
              </a:rPr>
              <a:t>python_work/car.py </a:t>
            </a:r>
            <a:r>
              <a:rPr lang="zh-CN" altLang="en-US" sz="1800" b="0" i="0" u="none" strike="noStrike" baseline="0" dirty="0">
                <a:latin typeface="FZSSJW--GB1-0"/>
              </a:rPr>
              <a:t>文件中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042764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文件的命名也应遵循蛇形命名法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55905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完整代码限于版面略，请参考原书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032066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678804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导入类是一种高效的编程方式。通过将这个类移到一个模块中并导入该模块，依然可使用其所有功能，但主程序文件变得整洁易读了。这还让你能够将大部分逻辑存储在独立的文件中。在确定类能像你希望的那样工作后，就可以不管这些文件，专注于主程序的高级逻辑了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939650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完整代码限于版面略，请参考原书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985349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64573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591912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774794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105545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完整代码限于版面略，请参考原书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0829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522851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完整代码限于版面略，请参考原书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42755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800132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032709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3463146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4847152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256125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由于是随机的，运行的结果不一定相同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注意：</a:t>
            </a:r>
            <a:r>
              <a:rPr lang="zh-CN" altLang="en-US" sz="1200" b="0" i="0" u="none" strike="noStrike" baseline="0" dirty="0">
                <a:latin typeface="FZSSJW--GB1-0"/>
              </a:rPr>
              <a:t>在创建与安全相关的应用程序时，不要使用模块 </a:t>
            </a:r>
            <a:r>
              <a:rPr lang="en-US" altLang="zh-CN" sz="1200" b="0" i="0" u="none" strike="noStrike" baseline="0" dirty="0">
                <a:latin typeface="TheSansMonoCondensed-"/>
              </a:rPr>
              <a:t>random</a:t>
            </a:r>
            <a:r>
              <a:rPr lang="zh-CN" altLang="en-US" sz="1200" b="0" i="0" u="none" strike="noStrike" baseline="0" dirty="0">
                <a:latin typeface="FZSSJW--GB1-0"/>
              </a:rPr>
              <a:t>，但它能用来创建众多有趣的项目。</a:t>
            </a:r>
            <a:endParaRPr lang="en-US" altLang="zh-CN" sz="1200" b="0" i="0" u="none" strike="noStrike" baseline="0" dirty="0">
              <a:latin typeface="FZSSJW--GB1-0"/>
            </a:endParaRPr>
          </a:p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89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由于是随机的，运行的结果不一定相同</a:t>
            </a:r>
          </a:p>
          <a:p>
            <a:pPr algn="l"/>
            <a:endParaRPr lang="zh-CN" alt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Python 3 Module of the Week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：</a:t>
            </a:r>
            <a:r>
              <a:rPr lang="en-US" altLang="zh-CN" sz="1800" b="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https://pymotw.com/3/</a:t>
            </a:r>
          </a:p>
          <a:p>
            <a:r>
              <a:rPr lang="zh-CN" altLang="en-US" sz="1800" b="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这是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一个不错的持续介绍 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Python 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中外部模块的网站。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3362460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388836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当然，还有一个常量命名法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37398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9279924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29872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CN" dirty="0"/>
              <a:t>self </a:t>
            </a:r>
            <a:r>
              <a:rPr lang="zh-CN" altLang="en-US" dirty="0"/>
              <a:t>的写法只是一个惯例，你完全可以使用其他的写法，比如 </a:t>
            </a:r>
            <a:r>
              <a:rPr lang="en-US" altLang="zh-CN" dirty="0" err="1"/>
              <a:t>cls</a:t>
            </a:r>
            <a:r>
              <a:rPr lang="zh-CN" altLang="en-US" dirty="0"/>
              <a:t> 或是 </a:t>
            </a:r>
            <a:r>
              <a:rPr lang="en-US" altLang="zh-CN" dirty="0"/>
              <a:t>this </a:t>
            </a:r>
            <a:r>
              <a:rPr lang="zh-CN" altLang="en-US" dirty="0"/>
              <a:t>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49204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1660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BBA575-D5C0-793D-9EB5-4BF72F6131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A8BA9DE-7463-5426-C089-D5DE20F13E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EDBAF9-43D9-31CF-C11D-5BD959652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2023/5/12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927729-5DE1-5955-BE9F-8F11B120E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A15336-B2A9-DF29-984F-2A88271D0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7492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D22DC8-6B35-C975-22C8-B3298033D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79F43DA-D779-A136-4325-810237DC0C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F5D4F0-A170-72F5-ABE2-26E8E349B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2023/5/12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721F31-68E9-0C2C-A716-403532584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C5061D-50F1-263D-AB95-F04019BA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658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B6AC9B8-D5F0-84E6-669C-3B9A054F32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910BC7E-A149-EAAC-57ED-7996E21F66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1C6242-5462-E5F3-A40E-9EBCD0794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2023/5/12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E4B585-AA73-BB44-DEB3-BB4480930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98AF67-4FAF-6DD6-7F23-7AA91253C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6972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72" name="Rectangle 16">
            <a:extLst>
              <a:ext uri="{FF2B5EF4-FFF2-40B4-BE49-F238E27FC236}">
                <a16:creationId xmlns:a16="http://schemas.microsoft.com/office/drawing/2014/main" id="{BD0BF484-93B1-9A87-952A-7D5E9B29C38D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>
          <a:xfrm>
            <a:off x="11582400" y="6486525"/>
            <a:ext cx="609600" cy="381000"/>
          </a:xfr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715ED00-090C-4140-8C2E-A7E232A15EA9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19483" name="Rectangle 27">
            <a:extLst>
              <a:ext uri="{FF2B5EF4-FFF2-40B4-BE49-F238E27FC236}">
                <a16:creationId xmlns:a16="http://schemas.microsoft.com/office/drawing/2014/main" id="{FFE563FA-4880-391C-43FD-EF34392B9FB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641600" y="4191000"/>
            <a:ext cx="7416800" cy="2209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87338" indent="-287338" eaLnBrk="0" hangingPunct="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4538" indent="-287338" eaLnBrk="0" hangingPunct="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102000"/>
              </a:lnSpc>
              <a:spcBef>
                <a:spcPct val="20000"/>
              </a:spcBef>
              <a:buClr>
                <a:srgbClr val="808080"/>
              </a:buClr>
              <a:buSzPct val="60000"/>
            </a:pPr>
            <a:endParaRPr kumimoji="0" lang="en-GB" altLang="zh-CN" sz="160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634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56AB55-80C6-28AF-0C73-3819184EC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162"/>
            <a:ext cx="10515600" cy="1009651"/>
          </a:xfrm>
        </p:spPr>
        <p:txBody>
          <a:bodyPr/>
          <a:lstStyle>
            <a:lvl1pPr>
              <a:defRPr baseline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华文琥珀" panose="020108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7469E7-ED7E-A1F2-48AF-DF31AAC06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940"/>
            <a:ext cx="10515600" cy="4351338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1pPr>
            <a:lvl2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2pPr>
            <a:lvl3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3pPr>
            <a:lvl4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4pPr>
            <a:lvl5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54C8C0-B4E8-90DD-C729-FCF6095E7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2023/5/12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047B1A-DA23-745E-2167-51E340BD6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4A8E2B-9E0B-8F82-47F1-FA59F47B7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395EF24-4D09-F51C-BC79-A3A1AD9AAF02}"/>
              </a:ext>
            </a:extLst>
          </p:cNvPr>
          <p:cNvSpPr/>
          <p:nvPr userDrawn="1"/>
        </p:nvSpPr>
        <p:spPr>
          <a:xfrm>
            <a:off x="-14515" y="-14515"/>
            <a:ext cx="12206515" cy="527861"/>
          </a:xfrm>
          <a:prstGeom prst="rect">
            <a:avLst/>
          </a:prstGeom>
          <a:solidFill>
            <a:srgbClr val="008A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6765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6EB28C-3F72-CDD3-5D16-1E16C588F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9F744F-32A9-81DD-7628-9A7D74A23D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A17AC9-4374-B422-869A-1EB4A4EA8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2023/5/12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04275A-E69C-15B3-1353-832AA7967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532250-1E9E-9EED-08DA-B2FF0B617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6442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2F2AEB-03A9-6F28-C6C8-209647EB9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4100"/>
            <a:ext cx="10515600" cy="1009651"/>
          </a:xfrm>
        </p:spPr>
        <p:txBody>
          <a:bodyPr/>
          <a:lstStyle>
            <a:lvl1pPr>
              <a:defRPr baseline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华文琥珀" panose="020108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A361A1F-DD24-D4DC-FDF8-14089EDC7C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04003"/>
            <a:ext cx="5181600" cy="4351338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1pPr>
            <a:lvl2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2pPr>
            <a:lvl3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3pPr>
            <a:lvl4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4pPr>
            <a:lvl5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7656781-5A02-AEE4-2F0C-71BC7C17E3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04003"/>
            <a:ext cx="5181600" cy="4351338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1pPr>
            <a:lvl2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2pPr>
            <a:lvl3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3pPr>
            <a:lvl4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4pPr>
            <a:lvl5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676A6B-BD04-FC0B-7815-FDE87EE2B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2023/5/12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105AC1A-94C4-EAEA-C62E-5815037B3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F08E0B6-FCF0-04E3-2DB1-083994606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EE2E404-654E-53BA-3175-C9B5BA454B94}"/>
              </a:ext>
            </a:extLst>
          </p:cNvPr>
          <p:cNvSpPr/>
          <p:nvPr userDrawn="1"/>
        </p:nvSpPr>
        <p:spPr>
          <a:xfrm>
            <a:off x="-14515" y="-14515"/>
            <a:ext cx="12206515" cy="527861"/>
          </a:xfrm>
          <a:prstGeom prst="rect">
            <a:avLst/>
          </a:prstGeom>
          <a:solidFill>
            <a:srgbClr val="008A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6489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日期占位符 4">
            <a:extLst>
              <a:ext uri="{FF2B5EF4-FFF2-40B4-BE49-F238E27FC236}">
                <a16:creationId xmlns:a16="http://schemas.microsoft.com/office/drawing/2014/main" id="{E3D69607-5436-F0FA-DED8-07002860CE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F721228B-0167-4061-A906-8575043315EE}" type="datetimeFigureOut">
              <a:rPr lang="zh-CN" altLang="en-US" smtClean="0"/>
              <a:t>2023/5/12</a:t>
            </a:fld>
            <a:endParaRPr lang="zh-CN" altLang="en-US"/>
          </a:p>
        </p:txBody>
      </p:sp>
      <p:sp>
        <p:nvSpPr>
          <p:cNvPr id="24" name="页脚占位符 5">
            <a:extLst>
              <a:ext uri="{FF2B5EF4-FFF2-40B4-BE49-F238E27FC236}">
                <a16:creationId xmlns:a16="http://schemas.microsoft.com/office/drawing/2014/main" id="{4655A987-2DE4-FC54-5847-BE23D0223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5" name="灯片编号占位符 6">
            <a:extLst>
              <a:ext uri="{FF2B5EF4-FFF2-40B4-BE49-F238E27FC236}">
                <a16:creationId xmlns:a16="http://schemas.microsoft.com/office/drawing/2014/main" id="{5E083CA6-E477-D416-A40A-FBAF89E50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7CFF3F6-0C9B-E94F-D4FA-54B1D341B932}"/>
              </a:ext>
            </a:extLst>
          </p:cNvPr>
          <p:cNvSpPr/>
          <p:nvPr userDrawn="1"/>
        </p:nvSpPr>
        <p:spPr>
          <a:xfrm>
            <a:off x="-14515" y="-14515"/>
            <a:ext cx="12206515" cy="527861"/>
          </a:xfrm>
          <a:prstGeom prst="rect">
            <a:avLst/>
          </a:prstGeom>
          <a:solidFill>
            <a:srgbClr val="008A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B0B87D9-628A-E922-5C1E-80B165574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162"/>
            <a:ext cx="10515600" cy="1009651"/>
          </a:xfrm>
        </p:spPr>
        <p:txBody>
          <a:bodyPr/>
          <a:lstStyle>
            <a:lvl1pPr>
              <a:defRPr baseline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华文琥珀" panose="020108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266343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A3916C-6DCC-ADAB-048D-325A085F6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0D428C-C051-1516-AC64-652A2E770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C30A199-58B7-6D42-8988-C232C6B5C6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E3A642A-B7BD-950D-B4AA-1BC78BF37E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8C78E9C-6ACC-BFB0-AEF6-0FE4900E25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5BCA8CB-91E0-37C7-25C4-A5000F57E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2023/5/12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CDF0199-FFA2-DDDF-3BC2-D834E558F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AEF8192-125E-AF1A-D66A-720E8A0A4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374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7C4EE6F-B252-B986-30B5-527F6480A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2023/5/12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FFBBD3D-B7E2-1AE2-3D29-9333999AE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C02B4A5-B02A-7558-A812-EAF577D12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5871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3D4D8D-4E2C-DC7C-4B4A-10A754604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59D91E-E9CB-6D64-B158-E14E26C7F3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3A23590-202A-7669-3972-F438E66050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028CB70-BB19-BF73-2B97-62A858A1E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2023/5/12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0EAFB4-7671-10EC-40A1-FB6F255DD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FE06E8-796F-1BD2-F1C0-0CB469498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912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723636-5BFB-9B89-D548-478FE78DB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8F2CC4F-F442-3901-D679-065B49663B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E18708A-29E4-0AB9-B3AF-45B892FE1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DA5FD7D-CE0A-C10C-B6E1-04C1DDA03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2023/5/12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8E6D89-7722-3471-DDE1-CD223E223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282D659-EAE7-E7BE-8BC8-8699E91D0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9517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95AE4A4-62F2-5D7F-57E9-5E09F3804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26869B-FDA6-3DC1-E605-151557D67C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968A69-93F9-9115-B417-2F030227D1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21228B-0167-4061-A906-8575043315EE}" type="datetimeFigureOut">
              <a:rPr lang="zh-CN" altLang="en-US" smtClean="0"/>
              <a:t>2023/5/12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80F278-07E3-D762-2656-D67508C04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6F7F67-2D57-182E-C174-5AAC8C4D15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6057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3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cruel/pcc_3e_slides" TargetMode="External"/><Relationship Id="rId2" Type="http://schemas.openxmlformats.org/officeDocument/2006/relationships/hyperlink" Target="https://creativecommons.org/licenses/by-nc-sa/4.0/deed.zh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zh/users/graphicmama-team-2641041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6">
            <a:extLst>
              <a:ext uri="{FF2B5EF4-FFF2-40B4-BE49-F238E27FC236}">
                <a16:creationId xmlns:a16="http://schemas.microsoft.com/office/drawing/2014/main" id="{51B8E4C0-E15B-4BD0-7B5B-A44A3D5B0C34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/>
          <a:p>
            <a:fld id="{142851DF-B74D-4AE2-884A-1FB97A3CB7E1}" type="slidenum">
              <a:rPr lang="en-US" altLang="zh-CN"/>
              <a:pPr/>
              <a:t>1</a:t>
            </a:fld>
            <a:endParaRPr lang="en-US" altLang="zh-CN"/>
          </a:p>
        </p:txBody>
      </p:sp>
      <p:sp>
        <p:nvSpPr>
          <p:cNvPr id="1227783" name="Rectangle 7">
            <a:extLst>
              <a:ext uri="{FF2B5EF4-FFF2-40B4-BE49-F238E27FC236}">
                <a16:creationId xmlns:a16="http://schemas.microsoft.com/office/drawing/2014/main" id="{F7B3941E-B689-22D6-F18C-358E4BAEDF5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-16934" y="3201698"/>
            <a:ext cx="12208933" cy="1600200"/>
          </a:xfrm>
          <a:solidFill>
            <a:srgbClr val="F6E979"/>
          </a:solidFill>
        </p:spPr>
        <p:txBody>
          <a:bodyPr/>
          <a:lstStyle/>
          <a:p>
            <a:pPr algn="ctr"/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Python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编程：从入门到实践</a:t>
            </a:r>
            <a:b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</a:br>
            <a:r>
              <a:rPr lang="zh-CN" altLang="en-US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（第三版）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琥珀" panose="02010800040101010101" pitchFamily="2" charset="-122"/>
              <a:ea typeface="华文琥珀" panose="02010800040101010101" pitchFamily="2" charset="-122"/>
            </a:endParaRPr>
          </a:p>
        </p:txBody>
      </p:sp>
      <p:sp>
        <p:nvSpPr>
          <p:cNvPr id="1227786" name="Text Box 10">
            <a:extLst>
              <a:ext uri="{FF2B5EF4-FFF2-40B4-BE49-F238E27FC236}">
                <a16:creationId xmlns:a16="http://schemas.microsoft.com/office/drawing/2014/main" id="{C3F4DD20-8FA3-3CB0-19B6-FE0240B92A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59361" y="5491971"/>
            <a:ext cx="307327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buFont typeface="Wingdings" panose="05000000000000000000" pitchFamily="2" charset="2"/>
              <a:buNone/>
            </a:pPr>
            <a:r>
              <a:rPr lang="en-US" altLang="zh-CN" b="1" dirty="0">
                <a:latin typeface="Verdana" panose="020B0604030504040204" pitchFamily="34" charset="0"/>
                <a:ea typeface="Verdana" panose="020B0604030504040204" pitchFamily="34" charset="0"/>
              </a:rPr>
              <a:t>Teacher Name / Email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C6E84E5-1708-27F1-0BCD-1C6D65C467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8200" y="581078"/>
            <a:ext cx="3186567" cy="259187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BC378A09-F2A3-E950-1637-B095B82CAF3C}"/>
              </a:ext>
            </a:extLst>
          </p:cNvPr>
          <p:cNvSpPr/>
          <p:nvPr/>
        </p:nvSpPr>
        <p:spPr>
          <a:xfrm>
            <a:off x="-14515" y="-14515"/>
            <a:ext cx="12206515" cy="527861"/>
          </a:xfrm>
          <a:prstGeom prst="rect">
            <a:avLst/>
          </a:prstGeom>
          <a:solidFill>
            <a:srgbClr val="008A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latin typeface="FZSSJW--GB1-0"/>
              </a:rPr>
              <a:t>让我们来看看代码的具体内容：</a:t>
            </a:r>
            <a:endParaRPr lang="en-US" altLang="zh-CN" dirty="0"/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398585" y="323017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876397" y="2397166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self.name = name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self.age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age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sit(self):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is now sitting.")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rolled over!")</a:t>
            </a:r>
          </a:p>
        </p:txBody>
      </p:sp>
      <p:sp>
        <p:nvSpPr>
          <p:cNvPr id="4" name="内容占位符 6">
            <a:extLst>
              <a:ext uri="{FF2B5EF4-FFF2-40B4-BE49-F238E27FC236}">
                <a16:creationId xmlns:a16="http://schemas.microsoft.com/office/drawing/2014/main" id="{B91FB09E-E30C-2A8A-20EE-013484E4539A}"/>
              </a:ext>
            </a:extLst>
          </p:cNvPr>
          <p:cNvSpPr txBox="1">
            <a:spLocks/>
          </p:cNvSpPr>
          <p:nvPr/>
        </p:nvSpPr>
        <p:spPr>
          <a:xfrm>
            <a:off x="7188328" y="2345155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4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4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4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函数的形参：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除了有 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 和 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age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接收两项信息的形参外，值得关注的是 </a:t>
            </a:r>
            <a:r>
              <a:rPr lang="en-US" altLang="zh-CN" sz="2400" b="1" u="sng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 </a:t>
            </a:r>
            <a:r>
              <a:rPr lang="zh-CN" altLang="en-US" sz="2400" b="1" u="sng" dirty="0">
                <a:latin typeface="Consolas" panose="020B0609020204030204" pitchFamily="49" charset="0"/>
                <a:ea typeface="微软雅黑" panose="020B0503020204020204" pitchFamily="34" charset="-122"/>
              </a:rPr>
              <a:t>形参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：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它是一个</a:t>
            </a:r>
            <a:r>
              <a:rPr lang="zh-CN" altLang="en-US" sz="2400" u="sng" dirty="0">
                <a:latin typeface="Consolas" panose="020B0609020204030204" pitchFamily="49" charset="0"/>
                <a:ea typeface="微软雅黑" panose="020B0503020204020204" pitchFamily="34" charset="-122"/>
              </a:rPr>
              <a:t>指向实例本身的引用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，实例的每次调用都会自动传入自身，这样使得实例能够</a:t>
            </a:r>
            <a:r>
              <a:rPr lang="zh-CN" altLang="en-US" sz="2400" u="sng" dirty="0">
                <a:latin typeface="Consolas" panose="020B0609020204030204" pitchFamily="49" charset="0"/>
                <a:ea typeface="微软雅黑" panose="020B0503020204020204" pitchFamily="34" charset="-122"/>
              </a:rPr>
              <a:t>访问类中的属性和方法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4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形参</a:t>
            </a:r>
            <a:r>
              <a:rPr lang="zh-CN" altLang="en-US" sz="2400" u="sng" dirty="0">
                <a:latin typeface="Consolas" panose="020B0609020204030204" pitchFamily="49" charset="0"/>
                <a:ea typeface="微软雅黑" panose="020B0503020204020204" pitchFamily="34" charset="-122"/>
              </a:rPr>
              <a:t>必不可少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，而且必须位于其他形参的前面</a:t>
            </a:r>
          </a:p>
        </p:txBody>
      </p:sp>
    </p:spTree>
    <p:extLst>
      <p:ext uri="{BB962C8B-B14F-4D97-AF65-F5344CB8AC3E}">
        <p14:creationId xmlns:p14="http://schemas.microsoft.com/office/powerpoint/2010/main" val="1226296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latin typeface="FZSSJW--GB1-0"/>
              </a:rPr>
              <a:t>让我们来看看代码的具体内容：</a:t>
            </a:r>
            <a:endParaRPr lang="en-US" altLang="zh-CN" dirty="0"/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398585" y="3799516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876397" y="2397166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name, age):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sit(self):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is now sitting.")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rolled over!")</a:t>
            </a:r>
          </a:p>
        </p:txBody>
      </p:sp>
      <p:sp>
        <p:nvSpPr>
          <p:cNvPr id="4" name="内容占位符 6">
            <a:extLst>
              <a:ext uri="{FF2B5EF4-FFF2-40B4-BE49-F238E27FC236}">
                <a16:creationId xmlns:a16="http://schemas.microsoft.com/office/drawing/2014/main" id="{B91FB09E-E30C-2A8A-20EE-013484E4539A}"/>
              </a:ext>
            </a:extLst>
          </p:cNvPr>
          <p:cNvSpPr txBox="1">
            <a:spLocks/>
          </p:cNvSpPr>
          <p:nvPr/>
        </p:nvSpPr>
        <p:spPr>
          <a:xfrm>
            <a:off x="7188328" y="2345155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400" b="1" dirty="0">
                <a:solidFill>
                  <a:srgbClr val="0086B3"/>
                </a:solidFill>
                <a:latin typeface="Consolas" panose="020B0609020204030204" pitchFamily="49" charset="0"/>
              </a:rPr>
              <a:t>__</a:t>
            </a:r>
            <a:r>
              <a:rPr lang="en-US" altLang="zh-CN" sz="2400" b="1" dirty="0" err="1">
                <a:solidFill>
                  <a:srgbClr val="0086B3"/>
                </a:solidFill>
                <a:latin typeface="Consolas" panose="020B0609020204030204" pitchFamily="49" charset="0"/>
              </a:rPr>
              <a:t>init</a:t>
            </a:r>
            <a:r>
              <a:rPr lang="en-US" altLang="zh-CN" sz="2400" b="1" dirty="0">
                <a:solidFill>
                  <a:srgbClr val="0086B3"/>
                </a:solidFill>
                <a:latin typeface="Consolas" panose="020B0609020204030204" pitchFamily="49" charset="0"/>
              </a:rPr>
              <a:t>__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函数体：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第一行是说明性注释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第二行和第三行定义的两个变量都有 </a:t>
            </a:r>
            <a:r>
              <a:rPr lang="en-US" altLang="zh-CN" sz="2400" b="1" dirty="0">
                <a:solidFill>
                  <a:srgbClr val="94558D"/>
                </a:solidFill>
                <a:latin typeface="Consolas" panose="020B0609020204030204" pitchFamily="49" charset="0"/>
              </a:rPr>
              <a:t>self</a:t>
            </a:r>
            <a:r>
              <a:rPr lang="en-US" altLang="zh-CN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400" b="1" dirty="0">
                <a:solidFill>
                  <a:srgbClr val="94558D"/>
                </a:solidFill>
                <a:latin typeface="Consolas" panose="020B0609020204030204" pitchFamily="49" charset="0"/>
              </a:rPr>
              <a:t>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的前缀，这样的定义的变量，可在类的所有方法中通过同样的 </a:t>
            </a:r>
            <a:r>
              <a:rPr lang="en-US" altLang="zh-CN" sz="2400" b="1" dirty="0">
                <a:solidFill>
                  <a:srgbClr val="94558D"/>
                </a:solidFill>
                <a:latin typeface="Consolas" panose="020B0609020204030204" pitchFamily="49" charset="0"/>
              </a:rPr>
              <a:t>self</a:t>
            </a:r>
            <a:r>
              <a:rPr lang="en-US" altLang="zh-CN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.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前缀来使用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这样可以通过实例访问的变量，我们称之为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属性（</a:t>
            </a:r>
            <a:r>
              <a:rPr lang="en-US" altLang="zh-CN" sz="2400" b="1" dirty="0">
                <a:latin typeface="Consolas" panose="020B0609020204030204" pitchFamily="49" charset="0"/>
                <a:ea typeface="微软雅黑" panose="020B0503020204020204" pitchFamily="34" charset="-122"/>
              </a:rPr>
              <a:t>attribute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772753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latin typeface="FZSSJW--GB1-0"/>
              </a:rPr>
              <a:t>让我们来看看代码的具体内容：</a:t>
            </a:r>
            <a:endParaRPr lang="en-US" altLang="zh-CN" dirty="0"/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398585" y="3799516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876397" y="2397166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name, age):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sit(self):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is now sitting.")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rolled over!")</a:t>
            </a:r>
          </a:p>
        </p:txBody>
      </p:sp>
      <p:sp>
        <p:nvSpPr>
          <p:cNvPr id="4" name="内容占位符 6">
            <a:extLst>
              <a:ext uri="{FF2B5EF4-FFF2-40B4-BE49-F238E27FC236}">
                <a16:creationId xmlns:a16="http://schemas.microsoft.com/office/drawing/2014/main" id="{B91FB09E-E30C-2A8A-20EE-013484E4539A}"/>
              </a:ext>
            </a:extLst>
          </p:cNvPr>
          <p:cNvSpPr txBox="1">
            <a:spLocks/>
          </p:cNvSpPr>
          <p:nvPr/>
        </p:nvSpPr>
        <p:spPr>
          <a:xfrm>
            <a:off x="7188328" y="2345155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spcBef>
                <a:spcPts val="1600"/>
              </a:spcBef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这样可以通过实例访问的变量，我们称之为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属性（</a:t>
            </a:r>
            <a:r>
              <a:rPr lang="en-US" altLang="zh-CN" sz="2400" b="1" dirty="0">
                <a:latin typeface="Consolas" panose="020B0609020204030204" pitchFamily="49" charset="0"/>
                <a:ea typeface="微软雅黑" panose="020B0503020204020204" pitchFamily="34" charset="-122"/>
              </a:rPr>
              <a:t>attribute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zh-CN" altLang="en-US" sz="24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6E3349A-DD16-46D3-248E-62EAC7A817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61559" y="2122980"/>
            <a:ext cx="2458623" cy="2947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latin typeface="FZSSJW--GB1-0"/>
              </a:rPr>
              <a:t>让我们来看看代码的具体内容：</a:t>
            </a:r>
            <a:endParaRPr lang="en-US" altLang="zh-CN" dirty="0"/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398585" y="4613299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876397" y="2397166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name, age):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self.name = name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self.age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age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is now sitting."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rolled over!"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内容占位符 6">
            <a:extLst>
              <a:ext uri="{FF2B5EF4-FFF2-40B4-BE49-F238E27FC236}">
                <a16:creationId xmlns:a16="http://schemas.microsoft.com/office/drawing/2014/main" id="{B91FB09E-E30C-2A8A-20EE-013484E4539A}"/>
              </a:ext>
            </a:extLst>
          </p:cNvPr>
          <p:cNvSpPr txBox="1">
            <a:spLocks/>
          </p:cNvSpPr>
          <p:nvPr/>
        </p:nvSpPr>
        <p:spPr>
          <a:xfrm>
            <a:off x="7188328" y="2345155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还定义了两种行为对应的方法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类中的大部分函数都被称为方法</a:t>
            </a:r>
            <a:endParaRPr lang="en-US" altLang="zh-CN" sz="2400" u="sn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这两个方法执行时不需要额外信息，但同初始化方法一样，我们需要写上 </a:t>
            </a:r>
            <a:r>
              <a:rPr lang="en-US" altLang="zh-CN" sz="2400" b="1" dirty="0">
                <a:solidFill>
                  <a:srgbClr val="94558D"/>
                </a:solidFill>
                <a:latin typeface="Consolas" panose="020B0609020204030204" pitchFamily="49" charset="0"/>
              </a:rPr>
              <a:t>self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形参。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后面创建的小狗实例，都能够访问这些方法，换句话说，它们都会坐下和打滚。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D9C2EADA-F3CB-5D87-5F28-A8E3FAF37B2A}"/>
              </a:ext>
            </a:extLst>
          </p:cNvPr>
          <p:cNvSpPr/>
          <p:nvPr/>
        </p:nvSpPr>
        <p:spPr>
          <a:xfrm>
            <a:off x="415234" y="568778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788655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latin typeface="FZSSJW--GB1-0"/>
              </a:rPr>
              <a:t>让我们来看看代码的具体内容：</a:t>
            </a:r>
            <a:endParaRPr lang="en-US" altLang="zh-CN" dirty="0"/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398585" y="4613299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876397" y="2397166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name, age):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self.name = name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self.age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age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is now sitting."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rolled over!"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内容占位符 6">
            <a:extLst>
              <a:ext uri="{FF2B5EF4-FFF2-40B4-BE49-F238E27FC236}">
                <a16:creationId xmlns:a16="http://schemas.microsoft.com/office/drawing/2014/main" id="{B91FB09E-E30C-2A8A-20EE-013484E4539A}"/>
              </a:ext>
            </a:extLst>
          </p:cNvPr>
          <p:cNvSpPr txBox="1">
            <a:spLocks/>
          </p:cNvSpPr>
          <p:nvPr/>
        </p:nvSpPr>
        <p:spPr>
          <a:xfrm>
            <a:off x="7188328" y="2345155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还定义了两种行为对应的方法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类中的大部分函数都被称为方法</a:t>
            </a:r>
            <a:endParaRPr lang="en-US" altLang="zh-CN" sz="2400" u="sn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D9C2EADA-F3CB-5D87-5F28-A8E3FAF37B2A}"/>
              </a:ext>
            </a:extLst>
          </p:cNvPr>
          <p:cNvSpPr/>
          <p:nvPr/>
        </p:nvSpPr>
        <p:spPr>
          <a:xfrm>
            <a:off x="415234" y="568778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AAECD0E-3725-7CFE-4819-154D749F0B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65479" y="3504020"/>
            <a:ext cx="2450783" cy="2937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504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9.1.2 </a:t>
            </a:r>
            <a:r>
              <a:rPr lang="zh-CN" altLang="en-US" dirty="0"/>
              <a:t>根据类创建实例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latin typeface="FZSSJW--GB1-0"/>
              </a:rPr>
              <a:t>可以将类</a:t>
            </a:r>
            <a:r>
              <a:rPr lang="zh-CN" altLang="en-US" b="0" i="0" u="sng" strike="noStrike" baseline="0" dirty="0">
                <a:latin typeface="FZSSJW--GB1-0"/>
              </a:rPr>
              <a:t>视为</a:t>
            </a:r>
            <a:r>
              <a:rPr lang="zh-CN" altLang="en-US" b="0" i="0" u="none" strike="noStrike" baseline="0" dirty="0">
                <a:latin typeface="FZSSJW--GB1-0"/>
              </a:rPr>
              <a:t>有关如何创建实例的说明。例如，</a:t>
            </a:r>
            <a:r>
              <a:rPr lang="en-US" altLang="zh-CN" b="0" i="0" u="none" strike="noStrike" baseline="0" dirty="0">
                <a:latin typeface="FZSSJW--GB1-0"/>
              </a:rPr>
              <a:t>Dog </a:t>
            </a:r>
            <a:r>
              <a:rPr lang="zh-CN" altLang="en-US" b="0" i="0" u="none" strike="noStrike" baseline="0" dirty="0">
                <a:latin typeface="FZSSJW--GB1-0"/>
              </a:rPr>
              <a:t>类就是一系列说明，让 </a:t>
            </a:r>
            <a:r>
              <a:rPr lang="en-US" altLang="zh-CN" b="0" i="0" u="none" strike="noStrike" baseline="0" dirty="0">
                <a:latin typeface="FZSSJW--GB1-0"/>
              </a:rPr>
              <a:t>Python </a:t>
            </a:r>
            <a:r>
              <a:rPr lang="zh-CN" altLang="en-US" b="0" i="0" u="none" strike="noStrike" baseline="0" dirty="0">
                <a:latin typeface="FZSSJW--GB1-0"/>
              </a:rPr>
              <a:t>知道如何创建表示特定小狗的实例。</a:t>
            </a:r>
            <a:endParaRPr lang="en-US" altLang="zh-CN" b="0" i="0" u="none" strike="noStrike" baseline="0" dirty="0">
              <a:latin typeface="FZSSJW--GB1-0"/>
            </a:endParaRPr>
          </a:p>
          <a:p>
            <a:pPr marL="0" indent="0">
              <a:buNone/>
            </a:pPr>
            <a:r>
              <a:rPr lang="zh-CN" altLang="en-US" dirty="0"/>
              <a:t>下面创建一个表示特定小狗的实例：</a:t>
            </a:r>
            <a:endParaRPr lang="en-US" altLang="zh-CN" dirty="0"/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545910" y="4335099"/>
            <a:ext cx="292290" cy="2300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0D2CA430-EF31-12DC-ACF2-5FE06D30125E}"/>
              </a:ext>
            </a:extLst>
          </p:cNvPr>
          <p:cNvSpPr txBox="1">
            <a:spLocks/>
          </p:cNvSpPr>
          <p:nvPr/>
        </p:nvSpPr>
        <p:spPr>
          <a:xfrm>
            <a:off x="7180644" y="3439151"/>
            <a:ext cx="4605087" cy="26502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通过箭头处的代码：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latin typeface="Consolas" panose="020B0609020204030204" pitchFamily="49" charset="0"/>
                <a:ea typeface="微软雅黑" panose="020B0503020204020204" pitchFamily="34" charset="-122"/>
              </a:rPr>
              <a:t>我们让 </a:t>
            </a:r>
            <a:r>
              <a:rPr lang="en-US" altLang="zh-CN" sz="2000" dirty="0">
                <a:latin typeface="Consolas" panose="020B0609020204030204" pitchFamily="49" charset="0"/>
                <a:ea typeface="微软雅黑" panose="020B0503020204020204" pitchFamily="34" charset="-122"/>
              </a:rPr>
              <a:t>Python </a:t>
            </a:r>
            <a:r>
              <a:rPr lang="zh-CN" altLang="en-US" sz="2000" dirty="0">
                <a:latin typeface="Consolas" panose="020B0609020204030204" pitchFamily="49" charset="0"/>
                <a:ea typeface="微软雅黑" panose="020B0503020204020204" pitchFamily="34" charset="-122"/>
              </a:rPr>
              <a:t>创建了一条名字为 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'Willie'</a:t>
            </a:r>
            <a:r>
              <a:rPr lang="zh-CN" altLang="en-US" sz="2000" dirty="0">
                <a:latin typeface="Consolas" panose="020B0609020204030204" pitchFamily="49" charset="0"/>
                <a:ea typeface="微软雅黑" panose="020B0503020204020204" pitchFamily="34" charset="-122"/>
              </a:rPr>
              <a:t>、年龄为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6</a:t>
            </a:r>
            <a:r>
              <a:rPr lang="en-US" altLang="zh-CN" sz="2000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latin typeface="Consolas" panose="020B0609020204030204" pitchFamily="49" charset="0"/>
                <a:ea typeface="微软雅黑" panose="020B0503020204020204" pitchFamily="34" charset="-122"/>
              </a:rPr>
              <a:t>的小狗。</a:t>
            </a:r>
            <a:endParaRPr lang="en-US" altLang="zh-CN" sz="20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latin typeface="Consolas" panose="020B0609020204030204" pitchFamily="49" charset="0"/>
                <a:ea typeface="微软雅黑" panose="020B0503020204020204" pitchFamily="34" charset="-122"/>
              </a:rPr>
              <a:t>不需要传入 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 </a:t>
            </a:r>
            <a:r>
              <a:rPr lang="zh-CN" altLang="en-US" sz="2000" dirty="0">
                <a:latin typeface="Consolas" panose="020B0609020204030204" pitchFamily="49" charset="0"/>
                <a:ea typeface="微软雅黑" panose="020B0503020204020204" pitchFamily="34" charset="-122"/>
              </a:rPr>
              <a:t>实参， </a:t>
            </a:r>
            <a:r>
              <a:rPr lang="en-US" altLang="zh-CN" sz="2000" dirty="0">
                <a:latin typeface="Consolas" panose="020B0609020204030204" pitchFamily="49" charset="0"/>
                <a:ea typeface="微软雅黑" panose="020B0503020204020204" pitchFamily="34" charset="-122"/>
              </a:rPr>
              <a:t>Python </a:t>
            </a:r>
            <a:r>
              <a:rPr lang="zh-CN" altLang="en-US" sz="2000" dirty="0">
                <a:latin typeface="Consolas" panose="020B0609020204030204" pitchFamily="49" charset="0"/>
                <a:ea typeface="微软雅黑" panose="020B0503020204020204" pitchFamily="34" charset="-122"/>
              </a:rPr>
              <a:t>会在调用初始化方法时自动传入它</a:t>
            </a:r>
            <a:endParaRPr lang="en-US" altLang="zh-CN" sz="20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latin typeface="Consolas" panose="020B0609020204030204" pitchFamily="49" charset="0"/>
                <a:ea typeface="微软雅黑" panose="020B0503020204020204" pitchFamily="34" charset="-122"/>
              </a:rPr>
              <a:t>通过接收实参，初始化方法将会设置 </a:t>
            </a:r>
            <a:r>
              <a:rPr lang="en-US" altLang="zh-CN" sz="2000" dirty="0"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sz="2000" dirty="0"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sz="2000" dirty="0">
                <a:latin typeface="Consolas" panose="020B0609020204030204" pitchFamily="49" charset="0"/>
                <a:ea typeface="微软雅黑" panose="020B0503020204020204" pitchFamily="34" charset="-122"/>
              </a:rPr>
              <a:t>age </a:t>
            </a:r>
            <a:r>
              <a:rPr lang="zh-CN" altLang="en-US" sz="2000" dirty="0">
                <a:latin typeface="Consolas" panose="020B0609020204030204" pitchFamily="49" charset="0"/>
                <a:ea typeface="微软雅黑" panose="020B0503020204020204" pitchFamily="34" charset="-122"/>
              </a:rPr>
              <a:t>属性，表示小狗的名字和年龄，随后返回表示小狗的实例</a:t>
            </a:r>
            <a:endParaRPr lang="en-US" altLang="zh-CN" sz="20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latin typeface="Consolas" panose="020B0609020204030204" pitchFamily="49" charset="0"/>
                <a:ea typeface="微软雅黑" panose="020B0503020204020204" pitchFamily="34" charset="-122"/>
              </a:rPr>
              <a:t>最后将这个实例赋值给 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变量</a:t>
            </a:r>
            <a:endParaRPr lang="en-US" altLang="zh-CN" sz="20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682DF5C-E0E7-345D-5094-6247C571088F}"/>
              </a:ext>
            </a:extLst>
          </p:cNvPr>
          <p:cNvSpPr txBox="1"/>
          <p:nvPr/>
        </p:nvSpPr>
        <p:spPr>
          <a:xfrm>
            <a:off x="914594" y="3429000"/>
            <a:ext cx="5834119" cy="120032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</a:p>
          <a:p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Dog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'Willie'</a:t>
            </a:r>
            <a:r>
              <a:rPr lang="en-US" altLang="zh-CN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6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90956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9.1.2 </a:t>
            </a:r>
            <a:r>
              <a:rPr lang="zh-CN" altLang="en-US" dirty="0"/>
              <a:t>根据类创建实例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可以将类</a:t>
            </a:r>
            <a:r>
              <a:rPr lang="zh-CN" altLang="en-US" b="0" i="0" u="sng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视为</a:t>
            </a: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有关如何创建实例的说明。例如，</a:t>
            </a:r>
            <a:r>
              <a:rPr lang="en-US" altLang="zh-CN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Dog </a:t>
            </a: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类就是一系列说明，让 </a:t>
            </a:r>
            <a:r>
              <a:rPr lang="en-US" altLang="zh-CN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Python </a:t>
            </a: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知道如何创建表示特定小狗的实例。</a:t>
            </a:r>
            <a:endParaRPr lang="en-US" altLang="zh-CN" b="0" i="0" u="none" strike="noStrike" baseline="0" dirty="0">
              <a:solidFill>
                <a:schemeClr val="bg1">
                  <a:lumMod val="65000"/>
                </a:schemeClr>
              </a:solidFill>
              <a:latin typeface="FZSSJW--GB1-0"/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下面创建一个表示特定小狗的实例：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482663" y="485104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0D2CA430-EF31-12DC-ACF2-5FE06D30125E}"/>
              </a:ext>
            </a:extLst>
          </p:cNvPr>
          <p:cNvSpPr txBox="1">
            <a:spLocks/>
          </p:cNvSpPr>
          <p:nvPr/>
        </p:nvSpPr>
        <p:spPr>
          <a:xfrm>
            <a:off x="7180644" y="3439151"/>
            <a:ext cx="4605087" cy="26502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通过点号语法可访问实例的属性：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2000"/>
              </a:spcBef>
              <a:buNone/>
            </a:pP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Python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 首先会找到 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sz="24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实例，再查找与这个实例相关联的属性，随后通过在类中使用 </a:t>
            </a:r>
            <a:r>
              <a:rPr lang="en-US" altLang="zh-CN" sz="24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400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4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sz="24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4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r>
              <a:rPr lang="en-US" altLang="zh-CN" sz="24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来引用属性，以获取名字和年龄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C9005CB-9693-1C5D-3052-F11A93E323A5}"/>
              </a:ext>
            </a:extLst>
          </p:cNvPr>
          <p:cNvSpPr txBox="1"/>
          <p:nvPr/>
        </p:nvSpPr>
        <p:spPr>
          <a:xfrm>
            <a:off x="914594" y="3429000"/>
            <a:ext cx="5834119" cy="203132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</a:p>
          <a:p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Dog('Willie', 6)</a:t>
            </a:r>
          </a:p>
          <a:p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 err="1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f"My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dog's name is 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 err="1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f"My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dog is 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years old."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C725A72-5E19-F58E-6A8A-D77A317A15AF}"/>
              </a:ext>
            </a:extLst>
          </p:cNvPr>
          <p:cNvSpPr txBox="1"/>
          <p:nvPr/>
        </p:nvSpPr>
        <p:spPr>
          <a:xfrm>
            <a:off x="931698" y="5612229"/>
            <a:ext cx="5834119" cy="107721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 dog's name is Willie.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 dog is 6 years old.</a:t>
            </a:r>
            <a:endParaRPr lang="en-US" altLang="zh-CN" sz="24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66509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9.1.2 </a:t>
            </a:r>
            <a:r>
              <a:rPr lang="zh-CN" altLang="en-US" dirty="0"/>
              <a:t>根据类创建实例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可以将类</a:t>
            </a:r>
            <a:r>
              <a:rPr lang="zh-CN" altLang="en-US" b="0" i="0" u="sng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视为</a:t>
            </a: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有关如何创建实例的说明。例如，</a:t>
            </a:r>
            <a:r>
              <a:rPr lang="en-US" altLang="zh-CN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Dog </a:t>
            </a: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类就是一系列说明，让 </a:t>
            </a:r>
            <a:r>
              <a:rPr lang="en-US" altLang="zh-CN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Python </a:t>
            </a: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知道如何创建表示特定小狗的实例。</a:t>
            </a:r>
            <a:endParaRPr lang="en-US" altLang="zh-CN" b="0" i="0" u="none" strike="noStrike" baseline="0" dirty="0">
              <a:solidFill>
                <a:schemeClr val="bg1">
                  <a:lumMod val="65000"/>
                </a:schemeClr>
              </a:solidFill>
              <a:latin typeface="FZSSJW--GB1-0"/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下面创建一个表示特定小狗的实例：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482663" y="485104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914594" y="3429000"/>
            <a:ext cx="5834119" cy="203132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</a:p>
          <a:p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Dog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'Willie'</a:t>
            </a:r>
            <a:r>
              <a:rPr lang="en-US" altLang="zh-CN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6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my_dog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sit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my_dog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roll_over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0D2CA430-EF31-12DC-ACF2-5FE06D30125E}"/>
              </a:ext>
            </a:extLst>
          </p:cNvPr>
          <p:cNvSpPr txBox="1">
            <a:spLocks/>
          </p:cNvSpPr>
          <p:nvPr/>
        </p:nvSpPr>
        <p:spPr>
          <a:xfrm>
            <a:off x="7180644" y="3439151"/>
            <a:ext cx="4605087" cy="26502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与访问属性类似，使用点号语法来调用实例的方法，从而让实例“动起来”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spcBef>
                <a:spcPts val="2000"/>
              </a:spcBef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和访问属性一样，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Python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会在类中查找调用的方法并运行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5A92D0C-AC12-6990-C1E6-7FB65CFFF703}"/>
              </a:ext>
            </a:extLst>
          </p:cNvPr>
          <p:cNvSpPr txBox="1"/>
          <p:nvPr/>
        </p:nvSpPr>
        <p:spPr>
          <a:xfrm>
            <a:off x="931698" y="5612229"/>
            <a:ext cx="5834119" cy="107721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Willie is now sitting.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Willie rolled over!</a:t>
            </a:r>
            <a:endParaRPr lang="en-US" altLang="zh-CN" sz="24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58510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9.1.2 </a:t>
            </a:r>
            <a:r>
              <a:rPr lang="zh-CN" altLang="en-US" dirty="0"/>
              <a:t>根据类创建实例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可以根据类创建任意数量的实例：</a:t>
            </a:r>
            <a:endParaRPr lang="en-US" altLang="zh-CN" sz="2400" dirty="0"/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743726" y="3629188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1201615" y="2462557"/>
            <a:ext cx="5637176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class Dog: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...</a:t>
            </a:r>
          </a:p>
          <a:p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my_dog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= Dog('Willie', 6)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your_dog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</a:rPr>
              <a:t>= </a:t>
            </a:r>
            <a:r>
              <a:rPr lang="en-US" altLang="zh-CN" b="1" dirty="0">
                <a:solidFill>
                  <a:srgbClr val="258DFF"/>
                </a:solidFill>
                <a:latin typeface="Consolas" panose="020B0609020204030204" pitchFamily="49" charset="0"/>
              </a:rPr>
              <a:t>Dog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'Lucy'</a:t>
            </a:r>
            <a:r>
              <a:rPr lang="en-US" altLang="zh-CN" b="1" dirty="0">
                <a:solidFill>
                  <a:srgbClr val="63A35C"/>
                </a:solidFill>
                <a:latin typeface="Consolas" panose="020B0609020204030204" pitchFamily="49" charset="0"/>
              </a:rPr>
              <a:t>, </a:t>
            </a:r>
            <a:r>
              <a:rPr lang="en-US" altLang="zh-CN" b="1" dirty="0">
                <a:solidFill>
                  <a:srgbClr val="2E6446"/>
                </a:solidFill>
                <a:latin typeface="Consolas" panose="020B0609020204030204" pitchFamily="49" charset="0"/>
              </a:rPr>
              <a:t>3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f"My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 dog's name is 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{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</a:rPr>
              <a:t>my_dog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f"My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 dog is 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{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my_dog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age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 years old."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my_dog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sit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f"</a:t>
            </a:r>
            <a:r>
              <a:rPr lang="en-US" altLang="zh-CN" b="1" dirty="0">
                <a:solidFill>
                  <a:srgbClr val="183691"/>
                </a:solidFill>
                <a:latin typeface="Consolas" panose="020B0609020204030204" pitchFamily="49" charset="0"/>
              </a:rPr>
              <a:t>\</a:t>
            </a:r>
            <a:r>
              <a:rPr lang="en-US" altLang="zh-CN" b="1" dirty="0" err="1">
                <a:solidFill>
                  <a:srgbClr val="183691"/>
                </a:solidFill>
                <a:latin typeface="Consolas" panose="020B0609020204030204" pitchFamily="49" charset="0"/>
              </a:rPr>
              <a:t>n</a:t>
            </a:r>
            <a:r>
              <a:rPr lang="en-US" altLang="zh-CN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Your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 dog's name is 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{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</a:rPr>
              <a:t>your_dog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f"Your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 dog is 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{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your_dog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age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 years old."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your_dog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sit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1648431-B0F7-C6AA-9866-11705568A531}"/>
              </a:ext>
            </a:extLst>
          </p:cNvPr>
          <p:cNvSpPr txBox="1"/>
          <p:nvPr/>
        </p:nvSpPr>
        <p:spPr>
          <a:xfrm>
            <a:off x="7776915" y="3429000"/>
            <a:ext cx="3576885" cy="261610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 dog's name is Willie.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 dog is 6 years old.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Willie is now sitting.</a:t>
            </a:r>
          </a:p>
          <a:p>
            <a:endParaRPr lang="en-US" altLang="zh-CN" sz="2000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Your dog's name is Lucy.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Your dog is 3 years old.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Lucy is now sitting.</a:t>
            </a:r>
            <a:endParaRPr lang="en-US" altLang="zh-CN" sz="24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5599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 </a:t>
            </a:r>
            <a:r>
              <a:rPr lang="zh-CN" altLang="en-US" dirty="0"/>
              <a:t>使用类和实例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上一节中我们创建了一个简单类，并且调用了其中的方法和属性，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在这一节中，我们的任务是学习修改实例的属性的方式。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下面将编写一个表示汽车的类，它存储了有关汽车的信息，并提供了一个汇总这些信息的方法。</a:t>
            </a:r>
            <a:endParaRPr lang="en-US" altLang="zh-CN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099C3BC-6998-F93A-A43E-F1495E138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6514" y="3793439"/>
            <a:ext cx="7132318" cy="2951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2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7759D9-0BB4-08ED-8476-24F7D903D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与</a:t>
            </a:r>
            <a:r>
              <a:rPr lang="en-US" altLang="zh-CN" dirty="0"/>
              <a:t>《Python </a:t>
            </a:r>
            <a:r>
              <a:rPr lang="zh-CN" altLang="en-US" dirty="0"/>
              <a:t>编程：从入门到实践（第三版）</a:t>
            </a:r>
            <a:r>
              <a:rPr lang="en-US" altLang="zh-CN" dirty="0"/>
              <a:t>》</a:t>
            </a:r>
            <a:r>
              <a:rPr lang="zh-CN" altLang="en-US" dirty="0"/>
              <a:t>一书配套使用</a:t>
            </a:r>
            <a:endParaRPr lang="en-US" altLang="zh-CN" dirty="0"/>
          </a:p>
          <a:p>
            <a:r>
              <a:rPr lang="zh-CN" altLang="en-US" dirty="0"/>
              <a:t>讲义中的文本及绘图采用</a:t>
            </a:r>
            <a:r>
              <a:rPr lang="zh-CN" altLang="en-US" u="sng" dirty="0">
                <a:hlinkClick r:id="rId2"/>
              </a:rPr>
              <a:t>署名</a:t>
            </a:r>
            <a:r>
              <a:rPr lang="en-US" altLang="zh-CN" u="sng" dirty="0">
                <a:hlinkClick r:id="rId2"/>
              </a:rPr>
              <a:t>-</a:t>
            </a:r>
            <a:r>
              <a:rPr lang="zh-CN" altLang="en-US" u="sng" dirty="0">
                <a:hlinkClick r:id="rId2"/>
              </a:rPr>
              <a:t>非商业性使用</a:t>
            </a:r>
            <a:r>
              <a:rPr lang="en-US" altLang="zh-CN" u="sng" dirty="0">
                <a:hlinkClick r:id="rId2"/>
              </a:rPr>
              <a:t>-</a:t>
            </a:r>
            <a:r>
              <a:rPr lang="zh-CN" altLang="en-US" u="sng" dirty="0">
                <a:hlinkClick r:id="rId2"/>
              </a:rPr>
              <a:t>相同方式共享协议（</a:t>
            </a:r>
            <a:r>
              <a:rPr lang="en-US" altLang="zh-CN" u="sng" dirty="0">
                <a:hlinkClick r:id="rId2"/>
              </a:rPr>
              <a:t>CC BY-NC-SA 4.0</a:t>
            </a:r>
            <a:r>
              <a:rPr lang="zh-CN" altLang="en-US" u="sng" dirty="0">
                <a:hlinkClick r:id="rId2"/>
              </a:rPr>
              <a:t>）</a:t>
            </a:r>
            <a:r>
              <a:rPr lang="zh-CN" altLang="en-US" u="sng" dirty="0"/>
              <a:t>进行许可</a:t>
            </a:r>
            <a:endParaRPr lang="en-US" altLang="zh-CN" dirty="0"/>
          </a:p>
          <a:p>
            <a:r>
              <a:rPr lang="zh-CN" altLang="en-US" dirty="0"/>
              <a:t>引用的网络图片附有超链接，可用于访问来源</a:t>
            </a:r>
            <a:endParaRPr lang="en-US" altLang="zh-CN" dirty="0"/>
          </a:p>
          <a:p>
            <a:r>
              <a:rPr lang="zh-CN" altLang="en-US" dirty="0"/>
              <a:t>讨论、意见、答疑、勘误、更新：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hlinkClick r:id="rId3"/>
              </a:rPr>
              <a:t>https://github.com/scruel/pcc_3e_slides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 algn="r">
              <a:buNone/>
            </a:pPr>
            <a:r>
              <a:rPr lang="zh-CN" altLang="en-US" dirty="0"/>
              <a:t>作者：</a:t>
            </a:r>
            <a:r>
              <a:rPr lang="en-US" altLang="zh-CN" dirty="0"/>
              <a:t>@Scruel Tao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14B5F31E-85DD-B8D9-9ED7-E32A03C57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关于本讲义</a:t>
            </a:r>
          </a:p>
        </p:txBody>
      </p:sp>
    </p:spTree>
    <p:extLst>
      <p:ext uri="{BB962C8B-B14F-4D97-AF65-F5344CB8AC3E}">
        <p14:creationId xmlns:p14="http://schemas.microsoft.com/office/powerpoint/2010/main" val="362544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543104"/>
            <a:ext cx="5834119" cy="517064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一次模拟汽车的简单尝试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2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初始化描述汽车的属性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2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get_descriptive_name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返回格式规范的描述性信息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long_name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 {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 {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</a:t>
            </a:r>
            <a:b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return 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long_name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title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首先给出汽车类的初始代码：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6E1D120A-332E-0814-54FC-06EF9F7201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华文琥珀" panose="02010800040101010101" pitchFamily="2" charset="-122"/>
                <a:cs typeface="+mj-cs"/>
              </a:defRPr>
            </a:lvl1pPr>
          </a:lstStyle>
          <a:p>
            <a:r>
              <a:rPr lang="en-US" altLang="zh-CN" dirty="0"/>
              <a:t>9.2.1 Car </a:t>
            </a:r>
            <a:r>
              <a:rPr lang="zh-CN" altLang="en-US" dirty="0"/>
              <a:t>类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88346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543104"/>
            <a:ext cx="5834119" cy="517064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一次模拟汽车的简单尝试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2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初始化描述汽车的属性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get_descriptive_name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(self):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返回格式规范的描述性信息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long_name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f"{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self.year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 {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self.make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 {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self.model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}"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return 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long_name.title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Car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类的定义和 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Dog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类区别不大，其包含了三个属性：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制造商（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）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型号（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）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生产年份（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）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箭头: 右 2">
            <a:extLst>
              <a:ext uri="{FF2B5EF4-FFF2-40B4-BE49-F238E27FC236}">
                <a16:creationId xmlns:a16="http://schemas.microsoft.com/office/drawing/2014/main" id="{E3DF8BAF-4A89-8726-B3D1-0D004F91DA49}"/>
              </a:ext>
            </a:extLst>
          </p:cNvPr>
          <p:cNvSpPr/>
          <p:nvPr/>
        </p:nvSpPr>
        <p:spPr>
          <a:xfrm>
            <a:off x="5299777" y="2650441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2F954F8-BDFE-F612-B77B-7045CD2B13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1321" y="4128427"/>
            <a:ext cx="3435239" cy="2407270"/>
          </a:xfrm>
          <a:prstGeom prst="rect">
            <a:avLst/>
          </a:prstGeom>
        </p:spPr>
      </p:pic>
      <p:sp>
        <p:nvSpPr>
          <p:cNvPr id="13" name="标题 1">
            <a:extLst>
              <a:ext uri="{FF2B5EF4-FFF2-40B4-BE49-F238E27FC236}">
                <a16:creationId xmlns:a16="http://schemas.microsoft.com/office/drawing/2014/main" id="{561DAD37-79C7-1BCE-601A-6A4A4B0EF0D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701188"/>
            <a:ext cx="10515600" cy="10096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华文琥珀" panose="02010800040101010101" pitchFamily="2" charset="-122"/>
                <a:cs typeface="+mj-cs"/>
              </a:defRPr>
            </a:lvl1pPr>
          </a:lstStyle>
          <a:p>
            <a:r>
              <a:rPr lang="en-US" altLang="zh-CN" dirty="0"/>
              <a:t>9.2.1 Car </a:t>
            </a:r>
            <a:r>
              <a:rPr lang="zh-CN" altLang="en-US" dirty="0"/>
              <a:t>类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96616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543104"/>
            <a:ext cx="5834119" cy="517064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一次模拟汽车的简单尝试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make, model, year):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初始化描述汽车的属性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self.make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make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self.model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model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self.year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year</a:t>
            </a: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2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get_descriptive_name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返回格式规范的描述性信息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long_name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 {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 {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</a:t>
            </a:r>
            <a:b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return 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long_name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title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类中还包含了一个名为 </a:t>
            </a:r>
            <a:r>
              <a:rPr lang="en-US" altLang="zh-CN" sz="2800" b="1" dirty="0" err="1">
                <a:solidFill>
                  <a:srgbClr val="795DA3"/>
                </a:solidFill>
                <a:latin typeface="Consolas" panose="020B0609020204030204" pitchFamily="49" charset="0"/>
              </a:rPr>
              <a:t>get_descriptive_name</a:t>
            </a:r>
            <a:r>
              <a:rPr lang="en-US" altLang="zh-CN" sz="2800" b="1" dirty="0">
                <a:solidFill>
                  <a:srgbClr val="3F9101"/>
                </a:solidFill>
                <a:latin typeface="Consolas" panose="020B0609020204030204" pitchFamily="49" charset="0"/>
              </a:rPr>
              <a:t>()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的方法：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使用汽车类中的三个属性，创建并返回一个对汽车信息进行描述的字符串。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箭头: 右 2">
            <a:extLst>
              <a:ext uri="{FF2B5EF4-FFF2-40B4-BE49-F238E27FC236}">
                <a16:creationId xmlns:a16="http://schemas.microsoft.com/office/drawing/2014/main" id="{E3DF8BAF-4A89-8726-B3D1-0D004F91DA49}"/>
              </a:ext>
            </a:extLst>
          </p:cNvPr>
          <p:cNvSpPr/>
          <p:nvPr/>
        </p:nvSpPr>
        <p:spPr>
          <a:xfrm>
            <a:off x="5299777" y="5024751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336E566E-6B14-5827-24EC-473E3E3962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华文琥珀" panose="02010800040101010101" pitchFamily="2" charset="-122"/>
                <a:cs typeface="+mj-cs"/>
              </a:defRPr>
            </a:lvl1pPr>
          </a:lstStyle>
          <a:p>
            <a:r>
              <a:rPr lang="en-US" altLang="zh-CN" dirty="0"/>
              <a:t>9.2.1 Car </a:t>
            </a:r>
            <a:r>
              <a:rPr lang="zh-CN" altLang="en-US" dirty="0"/>
              <a:t>类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3968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9.2.1 Car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829468"/>
            <a:ext cx="6342581" cy="181588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   ...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br>
              <a:rPr lang="en-US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2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2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lang="en-US" altLang="zh-CN" sz="22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2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2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2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2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2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'a4'</a:t>
            </a:r>
            <a:r>
              <a:rPr lang="en-US" altLang="zh-CN" sz="22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2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2023</a:t>
            </a:r>
            <a:r>
              <a:rPr lang="en-US" altLang="zh-CN" sz="22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2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2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2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get_descriptive_name</a:t>
            </a:r>
            <a:r>
              <a:rPr lang="en-US" altLang="zh-CN" sz="22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2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zh-CN" sz="22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定义好 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Car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类后，我们创建了一个实例，并将其赋给变量 </a:t>
            </a:r>
            <a:r>
              <a:rPr lang="en-US" altLang="zh-CN" sz="28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。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接下来，调用</a:t>
            </a:r>
            <a:r>
              <a:rPr lang="en-US" altLang="zh-CN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get_descriptive_name</a:t>
            </a:r>
            <a:r>
              <a:rPr lang="en-US" altLang="zh-CN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方法，指出我们拥有一辆什么样的汽车。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6BA3BCC-8AED-489C-6904-5569D6EC3B43}"/>
              </a:ext>
            </a:extLst>
          </p:cNvPr>
          <p:cNvSpPr txBox="1"/>
          <p:nvPr/>
        </p:nvSpPr>
        <p:spPr>
          <a:xfrm>
            <a:off x="5519681" y="4005137"/>
            <a:ext cx="2828561" cy="76944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2023 Audi A4</a:t>
            </a:r>
            <a:endParaRPr lang="en-US" altLang="zh-CN" sz="24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9264A6C-4934-63B9-6A1E-D6F1B63F9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6294" y="3905693"/>
            <a:ext cx="3419856" cy="239649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9515FFA-C957-EFEE-5826-F3ECC8685F66}"/>
              </a:ext>
            </a:extLst>
          </p:cNvPr>
          <p:cNvSpPr txBox="1"/>
          <p:nvPr/>
        </p:nvSpPr>
        <p:spPr>
          <a:xfrm>
            <a:off x="1157145" y="5418824"/>
            <a:ext cx="75338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接着我们将为这个类添加一个动态变化的属性</a:t>
            </a:r>
          </a:p>
        </p:txBody>
      </p:sp>
    </p:spTree>
    <p:extLst>
      <p:ext uri="{BB962C8B-B14F-4D97-AF65-F5344CB8AC3E}">
        <p14:creationId xmlns:p14="http://schemas.microsoft.com/office/powerpoint/2010/main" val="2421263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9.2.2 </a:t>
            </a:r>
            <a:r>
              <a:rPr lang="zh-CN" altLang="en-US" dirty="0"/>
              <a:t>给属性指定默认值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0" y="1829468"/>
            <a:ext cx="6344073" cy="440120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9E58A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一次模拟汽车的简单尝试</a:t>
            </a:r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63A35C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</a:p>
          <a:p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  <a:br>
              <a:rPr lang="en-US" altLang="zh-CN" sz="2000" b="1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 err="1">
                <a:solidFill>
                  <a:srgbClr val="94558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odometer_reading</a:t>
            </a:r>
            <a:r>
              <a:rPr lang="en-US" altLang="zh-CN" sz="2000" b="1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2E644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0</a:t>
            </a:r>
            <a:br>
              <a:rPr lang="en-US" altLang="zh-CN" sz="2000" b="1" dirty="0">
                <a:solidFill>
                  <a:srgbClr val="2E644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def 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get_descriptive_name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(self):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    ...</a:t>
            </a:r>
            <a:b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read_odometer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打印一条指出汽车行驶里程的消息</a:t>
            </a:r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f"This</a:t>
            </a:r>
            <a:r>
              <a:rPr lang="en-US" altLang="zh-CN" sz="2000" b="1" dirty="0">
                <a:solidFill>
                  <a:srgbClr val="F2612A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car has 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000" b="1" dirty="0" err="1">
                <a:solidFill>
                  <a:srgbClr val="94558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odometer_reading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000" b="1" dirty="0">
                <a:solidFill>
                  <a:srgbClr val="F2612A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miles on it."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sz="2000" b="1" dirty="0">
              <a:solidFill>
                <a:srgbClr val="333333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有些属性无须通过形参来定义，可以在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函数中为其指定默认值。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我们添加了一个初始值为 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0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，名为 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odometer_reading</a:t>
            </a:r>
            <a:r>
              <a:rPr lang="en-US" altLang="zh-CN" sz="24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的属性，用于表示汽车里程表的读数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同时增加了 </a:t>
            </a:r>
            <a:r>
              <a:rPr lang="en-US" altLang="zh-CN" sz="2400" b="1" dirty="0" err="1">
                <a:solidFill>
                  <a:srgbClr val="795DA3"/>
                </a:solidFill>
                <a:latin typeface="Consolas" panose="020B0609020204030204" pitchFamily="49" charset="0"/>
              </a:rPr>
              <a:t>read_odometer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方法，让我们能轻松地知道汽车的行驶里程信息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箭头: 右 2">
            <a:extLst>
              <a:ext uri="{FF2B5EF4-FFF2-40B4-BE49-F238E27FC236}">
                <a16:creationId xmlns:a16="http://schemas.microsoft.com/office/drawing/2014/main" id="{E3DF8BAF-4A89-8726-B3D1-0D004F91DA49}"/>
              </a:ext>
            </a:extLst>
          </p:cNvPr>
          <p:cNvSpPr/>
          <p:nvPr/>
        </p:nvSpPr>
        <p:spPr>
          <a:xfrm>
            <a:off x="5337972" y="3367784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07180EEA-1DAB-6357-27B4-2F4D62573615}"/>
              </a:ext>
            </a:extLst>
          </p:cNvPr>
          <p:cNvSpPr/>
          <p:nvPr/>
        </p:nvSpPr>
        <p:spPr>
          <a:xfrm>
            <a:off x="5299776" y="4937749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649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9.2.2 </a:t>
            </a:r>
            <a:r>
              <a:rPr lang="zh-CN" altLang="en-US" dirty="0"/>
              <a:t>给属性指定默认值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37973" y="1829468"/>
            <a:ext cx="6259454" cy="147732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   ...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br>
              <a:rPr lang="en-US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my_new_car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</a:rPr>
              <a:t>= </a:t>
            </a:r>
            <a:r>
              <a:rPr lang="en-US" altLang="zh-CN" sz="2200" b="1" dirty="0">
                <a:solidFill>
                  <a:srgbClr val="258DFF"/>
                </a:solidFill>
                <a:latin typeface="Consolas" panose="020B0609020204030204" pitchFamily="49" charset="0"/>
              </a:rPr>
              <a:t>Car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2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audi</a:t>
            </a: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</a:rPr>
              <a:t>'a4'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2200" b="1" dirty="0">
                <a:solidFill>
                  <a:srgbClr val="2E6446"/>
                </a:solidFill>
                <a:latin typeface="Consolas" panose="020B0609020204030204" pitchFamily="49" charset="0"/>
              </a:rPr>
              <a:t>2023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像刚才一样，我们可以创建一个实例，现在这个实例有些许不同，它额外包含了：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一个初值为 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0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的里程属性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一个打印里程读数的方法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148A9E4-ECF7-F1AF-FB42-27DB2DA140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560" y="4006550"/>
            <a:ext cx="3865859" cy="24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043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9.2.2 </a:t>
            </a:r>
            <a:r>
              <a:rPr lang="zh-CN" altLang="en-US" dirty="0"/>
              <a:t>给属性指定默认值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37973" y="1829468"/>
            <a:ext cx="6259454" cy="215443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   ...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br>
              <a:rPr lang="en-US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 = Car('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'a4', 2023)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my_new_car.get_descriptive_name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read_odometer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>
                <a:latin typeface="Consolas" panose="020B0609020204030204" pitchFamily="49" charset="0"/>
                <a:ea typeface="微软雅黑" panose="020B0503020204020204" pitchFamily="34" charset="-122"/>
              </a:rPr>
              <a:t>像刚才一样，我们可以创建一个实例，现在这个实例有些许不同，它额外包含了：</a:t>
            </a:r>
            <a:endParaRPr lang="en-US" altLang="zh-CN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>
                <a:latin typeface="Consolas" panose="020B0609020204030204" pitchFamily="49" charset="0"/>
                <a:ea typeface="微软雅黑" panose="020B0503020204020204" pitchFamily="34" charset="-122"/>
              </a:rPr>
              <a:t>一个初值为 </a:t>
            </a:r>
            <a:r>
              <a:rPr lang="en-US" altLang="zh-CN" sz="2400" b="1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0</a:t>
            </a:r>
            <a:r>
              <a:rPr lang="en-US" altLang="zh-CN" sz="240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>
                <a:latin typeface="Consolas" panose="020B0609020204030204" pitchFamily="49" charset="0"/>
                <a:ea typeface="微软雅黑" panose="020B0503020204020204" pitchFamily="34" charset="-122"/>
              </a:rPr>
              <a:t>的里程属性</a:t>
            </a:r>
            <a:endParaRPr lang="en-US" altLang="zh-CN" sz="240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>
                <a:latin typeface="Consolas" panose="020B0609020204030204" pitchFamily="49" charset="0"/>
                <a:ea typeface="微软雅黑" panose="020B0503020204020204" pitchFamily="34" charset="-122"/>
              </a:rPr>
              <a:t>一个打印里程读数的方法</a:t>
            </a:r>
            <a:endParaRPr lang="en-US" altLang="zh-CN" sz="240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>
                <a:latin typeface="Consolas" panose="020B0609020204030204" pitchFamily="49" charset="0"/>
                <a:ea typeface="微软雅黑" panose="020B0503020204020204" pitchFamily="34" charset="-122"/>
              </a:rPr>
              <a:t>调用打印方法，我们可以看到</a:t>
            </a:r>
            <a:endParaRPr lang="en-US" altLang="zh-CN" sz="240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>
                <a:latin typeface="Consolas" panose="020B0609020204030204" pitchFamily="49" charset="0"/>
                <a:ea typeface="微软雅黑" panose="020B0503020204020204" pitchFamily="34" charset="-122"/>
              </a:rPr>
              <a:t>这辆新车的里程表读数为 </a:t>
            </a:r>
            <a:r>
              <a:rPr lang="en-US" altLang="zh-CN" sz="2400" b="1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0</a:t>
            </a:r>
            <a:r>
              <a:rPr lang="zh-CN" altLang="en-US" sz="2400">
                <a:latin typeface="Consolas" panose="020B0609020204030204" pitchFamily="49" charset="0"/>
                <a:ea typeface="微软雅黑" panose="020B0503020204020204" pitchFamily="34" charset="-122"/>
              </a:rPr>
              <a:t>：</a:t>
            </a:r>
            <a:endParaRPr lang="en-US" altLang="zh-CN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5337973" y="4382671"/>
            <a:ext cx="4155947" cy="107721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2023 Audi A4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0 miles on it.</a:t>
            </a:r>
            <a:endParaRPr lang="en-US" altLang="zh-CN" sz="20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4915262" y="3615174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12702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9.2.3 </a:t>
            </a:r>
            <a:r>
              <a:rPr lang="zh-CN" altLang="en-US" dirty="0"/>
              <a:t>修改属性的值</a:t>
            </a:r>
            <a:endParaRPr lang="en-US" altLang="zh-CN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773E190-CEB4-3811-FE59-2B86F28111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接下来将介绍三种修改属性值的方式：</a:t>
            </a:r>
            <a:endParaRPr lang="en-US" altLang="zh-CN" dirty="0"/>
          </a:p>
          <a:p>
            <a:r>
              <a:rPr lang="zh-CN" altLang="en-US" dirty="0"/>
              <a:t>直接通过实例修改</a:t>
            </a:r>
            <a:endParaRPr lang="en-US" altLang="zh-CN" dirty="0"/>
          </a:p>
          <a:p>
            <a:r>
              <a:rPr lang="zh-CN" altLang="en-US" dirty="0"/>
              <a:t>通过方法设置</a:t>
            </a:r>
            <a:endParaRPr lang="en-US" altLang="zh-CN" dirty="0"/>
          </a:p>
          <a:p>
            <a:r>
              <a:rPr lang="zh-CN" altLang="en-US" dirty="0"/>
              <a:t>通过方法递增（增加特定的值）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94377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9.2.3</a:t>
            </a:r>
            <a:r>
              <a:rPr lang="zh-CN" altLang="en-US" dirty="0"/>
              <a:t> 通过实例修改属性的值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829468"/>
            <a:ext cx="6259454" cy="249299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   ...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br>
              <a:rPr lang="en-US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 = Car('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'a4', 2023)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my_new_car.get_descriptive_name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my_new_car.odometer_reading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sz="2200" b="1" dirty="0">
                <a:solidFill>
                  <a:srgbClr val="2E6446"/>
                </a:solidFill>
                <a:latin typeface="Consolas" panose="020B0609020204030204" pitchFamily="49" charset="0"/>
              </a:rPr>
              <a:t>23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最简单的方式，便是直接通过实例访问属性后重新赋值：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3E4E049-3E0D-B3E9-4BAE-6211AA58AF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1478" y="2958202"/>
            <a:ext cx="4051510" cy="2542630"/>
          </a:xfrm>
          <a:prstGeom prst="rect">
            <a:avLst/>
          </a:prstGeom>
        </p:spPr>
      </p:pic>
      <p:sp>
        <p:nvSpPr>
          <p:cNvPr id="9" name="箭头: 右 8">
            <a:extLst>
              <a:ext uri="{FF2B5EF4-FFF2-40B4-BE49-F238E27FC236}">
                <a16:creationId xmlns:a16="http://schemas.microsoft.com/office/drawing/2014/main" id="{B4C2A54D-5ACD-D4B3-C9EB-8A99B409D649}"/>
              </a:ext>
            </a:extLst>
          </p:cNvPr>
          <p:cNvSpPr/>
          <p:nvPr/>
        </p:nvSpPr>
        <p:spPr>
          <a:xfrm>
            <a:off x="5280837" y="3976785"/>
            <a:ext cx="294966" cy="3045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2707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9.2.3</a:t>
            </a:r>
            <a:r>
              <a:rPr lang="zh-CN" altLang="en-US" dirty="0"/>
              <a:t> 通过实例修改属性的值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829468"/>
            <a:ext cx="6259454" cy="283154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   ...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br>
              <a:rPr lang="en-US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 = Car('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'a4', 2023)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my_new_car.get_descriptive_name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my_new_car.odometer_reading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sz="2200" b="1" dirty="0">
                <a:solidFill>
                  <a:srgbClr val="2E6446"/>
                </a:solidFill>
                <a:latin typeface="Consolas" panose="020B0609020204030204" pitchFamily="49" charset="0"/>
              </a:rPr>
              <a:t>23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read_odometer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最简单的方式，便是直接通过实例访问属性后重新赋值：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Python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会按预期修改实例中的属性，并且输出其新值：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838200" y="5200648"/>
            <a:ext cx="4681481" cy="113877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2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2023 Audi A4</a:t>
            </a:r>
          </a:p>
          <a:p>
            <a:r>
              <a:rPr lang="en-US" altLang="zh-CN" sz="22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23 miles on it.</a:t>
            </a:r>
            <a:endParaRPr lang="en-US" altLang="zh-CN" sz="22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5280837" y="3976785"/>
            <a:ext cx="294966" cy="3045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5831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22DFF6-0952-1023-64E3-97184D36B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第 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 </a:t>
            </a:r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章 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7759D9-0BB4-08ED-8476-24F7D903D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 </a:t>
            </a:r>
            <a:r>
              <a:rPr lang="zh-CN" altLang="en-US" dirty="0"/>
              <a:t>创建和使用类</a:t>
            </a:r>
            <a:endParaRPr lang="en-US" altLang="zh-CN" dirty="0"/>
          </a:p>
          <a:p>
            <a:r>
              <a:rPr lang="en-US" altLang="zh-CN" dirty="0"/>
              <a:t>9.2 </a:t>
            </a:r>
            <a:r>
              <a:rPr lang="zh-CN" altLang="en-US" dirty="0"/>
              <a:t>使用类和实例</a:t>
            </a:r>
            <a:endParaRPr lang="en-US" altLang="zh-CN" dirty="0"/>
          </a:p>
          <a:p>
            <a:r>
              <a:rPr lang="en-US" altLang="zh-CN" dirty="0"/>
              <a:t>9.3 </a:t>
            </a:r>
            <a:r>
              <a:rPr lang="zh-CN" altLang="en-US" dirty="0"/>
              <a:t>继承</a:t>
            </a:r>
            <a:endParaRPr lang="en-US" altLang="zh-CN" dirty="0"/>
          </a:p>
          <a:p>
            <a:r>
              <a:rPr lang="en-US" altLang="zh-CN" dirty="0"/>
              <a:t>9.4 </a:t>
            </a:r>
            <a:r>
              <a:rPr lang="zh-CN" altLang="en-US" dirty="0"/>
              <a:t>导入类 </a:t>
            </a:r>
            <a:endParaRPr lang="en-US" altLang="zh-CN" dirty="0"/>
          </a:p>
          <a:p>
            <a:r>
              <a:rPr lang="en-US" altLang="zh-CN" dirty="0"/>
              <a:t>9.5 Python </a:t>
            </a:r>
            <a:r>
              <a:rPr lang="zh-CN" altLang="en-US" dirty="0"/>
              <a:t>标准库</a:t>
            </a:r>
            <a:endParaRPr lang="en-US" altLang="zh-CN" dirty="0"/>
          </a:p>
          <a:p>
            <a:r>
              <a:rPr lang="en-US" altLang="zh-CN" dirty="0"/>
              <a:t>9.6 </a:t>
            </a:r>
            <a:r>
              <a:rPr lang="zh-CN" altLang="en-US" dirty="0"/>
              <a:t>类的编程风格 </a:t>
            </a:r>
            <a:endParaRPr lang="en-US" altLang="zh-CN" dirty="0"/>
          </a:p>
          <a:p>
            <a:r>
              <a:rPr lang="en-US" altLang="zh-CN" dirty="0"/>
              <a:t>9.7 </a:t>
            </a:r>
            <a:r>
              <a:rPr lang="zh-CN" altLang="en-US" dirty="0"/>
              <a:t>小结</a:t>
            </a:r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FAEF075-E5DE-DD97-ED3F-33133990FEA2}"/>
              </a:ext>
            </a:extLst>
          </p:cNvPr>
          <p:cNvSpPr txBox="1"/>
          <p:nvPr/>
        </p:nvSpPr>
        <p:spPr>
          <a:xfrm>
            <a:off x="5104279" y="5657503"/>
            <a:ext cx="24529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i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初稿待完善</a:t>
            </a:r>
            <a:endParaRPr lang="zh-CN" altLang="en-US" sz="32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2007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9.2.3</a:t>
            </a:r>
            <a:r>
              <a:rPr lang="zh-CN" altLang="en-US" dirty="0"/>
              <a:t> 通过实例修改属性的值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829468"/>
            <a:ext cx="6259454" cy="415498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...</a:t>
            </a:r>
            <a:b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2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update_odometer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mileage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将里程表读数设置为指定的值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odometer_reading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mileage</a:t>
            </a:r>
          </a:p>
          <a:p>
            <a:endParaRPr lang="en-US" altLang="zh-CN" sz="22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Car('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audi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', 'a4', 2023)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print(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my_new_car.get_descriptive_name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())</a:t>
            </a:r>
          </a:p>
          <a:p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update_odometer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23_500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my_new_car.read_odometer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属性也可以通过在类内部定义的方法来更新，对实例来说，只要调用对应的方法：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方法会按预期修改实例中的属性：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846513" y="5033085"/>
            <a:ext cx="4393019" cy="113877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2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2023 Audi A4</a:t>
            </a:r>
          </a:p>
          <a:p>
            <a:r>
              <a:rPr lang="en-US" altLang="zh-CN" sz="22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23 miles on it.</a:t>
            </a:r>
            <a:endParaRPr lang="en-US" altLang="zh-CN" sz="22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5280255" y="5269745"/>
            <a:ext cx="288462" cy="2994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26564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9.2.3</a:t>
            </a:r>
            <a:r>
              <a:rPr lang="zh-CN" altLang="en-US" dirty="0"/>
              <a:t> 通过方法递增属性的值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829468"/>
            <a:ext cx="6259454" cy="449353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pPr lvl="0"/>
            <a:r>
              <a:rPr lang="en-US" altLang="zh-CN" sz="2200" b="1" dirty="0">
                <a:solidFill>
                  <a:prstClr val="white">
                    <a:lumMod val="65000"/>
                  </a:prst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200" b="1" dirty="0">
                <a:solidFill>
                  <a:prstClr val="white">
                    <a:lumMod val="65000"/>
                  </a:prst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prstClr val="white">
                    <a:lumMod val="65000"/>
                  </a:prst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...</a:t>
            </a:r>
            <a:b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2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increment_odometer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miles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让里程表读数增加指定的量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odometer_reading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+=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miles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lvl="0"/>
            <a:endParaRPr lang="en-US" altLang="zh-CN" sz="22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lvl="0"/>
            <a:r>
              <a:rPr lang="en-US" altLang="zh-CN" sz="2200" b="1" dirty="0" err="1">
                <a:solidFill>
                  <a:prstClr val="white">
                    <a:lumMod val="65000"/>
                  </a:prst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</a:t>
            </a:r>
            <a:r>
              <a:rPr lang="en-US" altLang="zh-CN" sz="2200" b="1" dirty="0">
                <a:solidFill>
                  <a:prstClr val="white">
                    <a:lumMod val="65000"/>
                  </a:prst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Car('</a:t>
            </a:r>
            <a:r>
              <a:rPr lang="en-US" altLang="zh-CN" sz="2200" b="1" dirty="0" err="1">
                <a:solidFill>
                  <a:prstClr val="white">
                    <a:lumMod val="65000"/>
                  </a:prst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audi</a:t>
            </a:r>
            <a:r>
              <a:rPr lang="en-US" altLang="zh-CN" sz="2200" b="1" dirty="0">
                <a:solidFill>
                  <a:prstClr val="white">
                    <a:lumMod val="65000"/>
                  </a:prst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', 'a4', 2023)</a:t>
            </a:r>
          </a:p>
          <a:p>
            <a:pPr lvl="0"/>
            <a:b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update_odometer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23_500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b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read_odometer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b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increment_odometer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100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b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read_odometer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为了使小车能在行驶时让里程表读数增加，我们可以添加一个对应的方法：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方法会按预期递增实例中的属性：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838201" y="5051016"/>
            <a:ext cx="4460856" cy="138499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2023 Audi A4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23500 miles on it.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23600 miles on it.</a:t>
            </a:r>
            <a:endParaRPr lang="en-US" altLang="zh-CN" sz="20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D25C1B1A-6CDC-AB5E-1B44-412F8CA3B74B}"/>
              </a:ext>
            </a:extLst>
          </p:cNvPr>
          <p:cNvSpPr/>
          <p:nvPr/>
        </p:nvSpPr>
        <p:spPr>
          <a:xfrm>
            <a:off x="5299056" y="2909317"/>
            <a:ext cx="288462" cy="2994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2764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 </a:t>
            </a:r>
            <a:r>
              <a:rPr lang="zh-CN" altLang="en-US" dirty="0"/>
              <a:t>继承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在编写类时，并非总是要从头开始。如果要编写的类是一个已有类的特殊版本，可使用</a:t>
            </a:r>
            <a:r>
              <a:rPr lang="zh-CN" altLang="en-US" b="1" dirty="0"/>
              <a:t>继承（</a:t>
            </a:r>
            <a:r>
              <a:rPr lang="en-US" altLang="zh-CN" b="1" dirty="0"/>
              <a:t>inheritance</a:t>
            </a:r>
            <a:r>
              <a:rPr lang="zh-CN" altLang="en-US" b="1" dirty="0"/>
              <a:t>）</a:t>
            </a:r>
            <a:endParaRPr lang="en-US" altLang="zh-CN" b="1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被继承的类称为</a:t>
            </a:r>
            <a:r>
              <a:rPr lang="zh-CN" altLang="en-US" b="1" dirty="0"/>
              <a:t>父类</a:t>
            </a:r>
            <a:r>
              <a:rPr lang="zh-CN" altLang="en-US" dirty="0"/>
              <a:t>（</a:t>
            </a:r>
            <a:r>
              <a:rPr lang="en-US" altLang="zh-CN" dirty="0"/>
              <a:t>parent class</a:t>
            </a:r>
            <a:r>
              <a:rPr lang="zh-CN" altLang="en-US" dirty="0"/>
              <a:t>），而继承类称为</a:t>
            </a:r>
            <a:r>
              <a:rPr lang="zh-CN" altLang="en-US" b="1" dirty="0"/>
              <a:t>子类</a:t>
            </a:r>
            <a:r>
              <a:rPr lang="zh-CN" altLang="en-US" dirty="0"/>
              <a:t>（</a:t>
            </a:r>
            <a:r>
              <a:rPr lang="en-US" altLang="zh-CN" dirty="0"/>
              <a:t>child class</a:t>
            </a:r>
            <a:r>
              <a:rPr lang="zh-CN" altLang="en-US" dirty="0"/>
              <a:t>），子类不仅可以继承父类的所有属性和方法，还可定义自己的属性和方法。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01232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 </a:t>
            </a:r>
            <a:r>
              <a:rPr lang="zh-CN" altLang="en-US" dirty="0"/>
              <a:t>继承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下面来模拟电动汽车，电动汽车是一种特殊的汽车，和之前的汽车一样，它也有里程表，也需要能够显示里程表信息等，因此可在之前 </a:t>
            </a:r>
            <a:r>
              <a:rPr lang="en-US" altLang="zh-CN" dirty="0"/>
              <a:t>Car </a:t>
            </a:r>
            <a:r>
              <a:rPr lang="zh-CN" altLang="en-US" dirty="0"/>
              <a:t>类的基础上，创建一个它的继承类 </a:t>
            </a:r>
            <a:r>
              <a:rPr lang="en-US" altLang="zh-CN" dirty="0"/>
              <a:t>ElectricCar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使用继承后，只需为电动汽车特有的属性和行为编写代码即可。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1439488-46F2-46E9-17E8-1F9C92E1D2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21229" y="3840662"/>
            <a:ext cx="5549539" cy="213626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A6714B6-187A-CE64-41C7-58D658AC38FA}"/>
              </a:ext>
            </a:extLst>
          </p:cNvPr>
          <p:cNvSpPr txBox="1"/>
          <p:nvPr/>
        </p:nvSpPr>
        <p:spPr>
          <a:xfrm>
            <a:off x="3856073" y="5976926"/>
            <a:ext cx="44798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电动汽车是一种特殊的汽车</a:t>
            </a:r>
          </a:p>
        </p:txBody>
      </p:sp>
    </p:spTree>
    <p:extLst>
      <p:ext uri="{BB962C8B-B14F-4D97-AF65-F5344CB8AC3E}">
        <p14:creationId xmlns:p14="http://schemas.microsoft.com/office/powerpoint/2010/main" val="1791728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9.3.1 </a:t>
            </a:r>
            <a:r>
              <a:rPr lang="zh-CN" altLang="en-US" dirty="0"/>
              <a:t>子类的初始化方法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492520" cy="255454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电动汽车的独特之处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初始化父类的属性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super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r>
              <a:rPr lang="en-US" altLang="zh-CN" sz="2000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在这个例子中，我们将父类放在同一个文件中，同时要注意，</a:t>
            </a:r>
            <a:r>
              <a:rPr lang="zh-CN" altLang="en-US" u="sng" dirty="0">
                <a:latin typeface="Consolas" panose="020B0609020204030204" pitchFamily="49" charset="0"/>
                <a:ea typeface="微软雅黑" panose="020B0503020204020204" pitchFamily="34" charset="-122"/>
              </a:rPr>
              <a:t>父类必须在子类前面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要定义子类 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zh-CN" altLang="en-US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，我们需要在名称后</a:t>
            </a:r>
            <a:r>
              <a:rPr lang="zh-CN" altLang="en-US" u="sng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添加括号</a:t>
            </a:r>
            <a:r>
              <a:rPr lang="zh-CN" altLang="en-US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，并在其中指定父类的名称，括号中指定了</a:t>
            </a:r>
            <a:r>
              <a:rPr lang="zh-CN" altLang="en-US" u="sng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当前类继承的父类名称</a:t>
            </a:r>
            <a:endParaRPr lang="en-US" altLang="zh-CN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当然，不要忘了英文冒号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 rot="10800000">
            <a:off x="7028210" y="189446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AFC23CC9-2A7D-3FB1-1713-69396729723A}"/>
              </a:ext>
            </a:extLst>
          </p:cNvPr>
          <p:cNvSpPr/>
          <p:nvPr/>
        </p:nvSpPr>
        <p:spPr>
          <a:xfrm rot="10800000">
            <a:off x="8799547" y="2796372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995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9.3.1 </a:t>
            </a:r>
            <a:r>
              <a:rPr lang="zh-CN" altLang="en-US" dirty="0"/>
              <a:t>子类的初始化方法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492520" cy="255454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电动汽车的独特之处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初始化父类的属性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super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r>
              <a:rPr lang="en-US" altLang="zh-CN" sz="2000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在子类的初始化方法中，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我们使用了 </a:t>
            </a:r>
            <a:r>
              <a:rPr lang="en-US" altLang="zh-CN" sz="28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super</a:t>
            </a:r>
            <a:r>
              <a:rPr lang="en-US" altLang="zh-CN" sz="28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函数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这是一个特殊的函数，让你能够调用父类的方法。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这句代码执行了父类的初始化方法，其中定义了一些属性，子类通过这样的方式，也拥有了父类的属性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AFC23CC9-2A7D-3FB1-1713-69396729723A}"/>
              </a:ext>
            </a:extLst>
          </p:cNvPr>
          <p:cNvSpPr/>
          <p:nvPr/>
        </p:nvSpPr>
        <p:spPr>
          <a:xfrm>
            <a:off x="5914292" y="4005137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87A9C27-F5F1-CB06-AD82-7E279DCF6BC8}"/>
              </a:ext>
            </a:extLst>
          </p:cNvPr>
          <p:cNvSpPr txBox="1"/>
          <p:nvPr/>
        </p:nvSpPr>
        <p:spPr>
          <a:xfrm>
            <a:off x="5774505" y="4496668"/>
            <a:ext cx="573937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父类也称为</a:t>
            </a:r>
            <a:r>
              <a:rPr lang="zh-CN" altLang="en-US" sz="2800" b="1" dirty="0">
                <a:latin typeface="Consolas" panose="020B0609020204030204" pitchFamily="49" charset="0"/>
                <a:ea typeface="微软雅黑" panose="020B0503020204020204" pitchFamily="34" charset="-122"/>
              </a:rPr>
              <a:t>超类（</a:t>
            </a:r>
            <a:r>
              <a:rPr lang="en-US" altLang="zh-CN" sz="2800" b="1" dirty="0" err="1">
                <a:latin typeface="Consolas" panose="020B0609020204030204" pitchFamily="49" charset="0"/>
                <a:ea typeface="微软雅黑" panose="020B0503020204020204" pitchFamily="34" charset="-122"/>
              </a:rPr>
              <a:t>supercalss</a:t>
            </a:r>
            <a:r>
              <a:rPr lang="zh-CN" altLang="en-US" sz="2800" b="1" dirty="0">
                <a:latin typeface="Consolas" panose="020B0609020204030204" pitchFamily="49" charset="0"/>
                <a:ea typeface="微软雅黑" panose="020B0503020204020204" pitchFamily="34" charset="-122"/>
              </a:rPr>
              <a:t>）</a:t>
            </a:r>
            <a:r>
              <a:rPr lang="zh-CN" altLang="en-US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，</a:t>
            </a:r>
            <a:endParaRPr lang="en-US" altLang="zh-CN" sz="28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函数名 </a:t>
            </a:r>
            <a:r>
              <a:rPr lang="en-US" altLang="zh-CN" sz="28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super</a:t>
            </a:r>
            <a:r>
              <a:rPr lang="en-US" altLang="zh-CN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就是由此而来的。</a:t>
            </a:r>
            <a:endParaRPr lang="en-US" altLang="zh-CN" sz="28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86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9.3.2 </a:t>
            </a:r>
            <a:r>
              <a:rPr lang="zh-CN" altLang="en-US" dirty="0"/>
              <a:t>给子类定义属性和方法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492520" cy="347787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电动汽车的独特之处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初始化父类的属性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super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r>
              <a:rPr lang="en-US" altLang="zh-CN" sz="2000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</a:rPr>
              <a:t>= </a:t>
            </a:r>
            <a:r>
              <a:rPr lang="en-US" altLang="zh-CN" sz="2000" b="1" dirty="0">
                <a:solidFill>
                  <a:srgbClr val="258DFF"/>
                </a:solidFill>
                <a:latin typeface="Consolas" panose="020B0609020204030204" pitchFamily="49" charset="0"/>
              </a:rPr>
              <a:t>ElectricCar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0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nissan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</a:rPr>
              <a:t>'leaf'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</a:rPr>
              <a:t>2024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b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0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get_descriptive_name</a:t>
            </a:r>
            <a:r>
              <a:rPr lang="en-US" altLang="zh-CN" sz="2000" b="1" dirty="0">
                <a:solidFill>
                  <a:srgbClr val="0E4A8E"/>
                </a:solidFill>
                <a:latin typeface="Consolas" panose="020B0609020204030204" pitchFamily="49" charset="0"/>
              </a:rPr>
              <a:t>()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接着我们来试试创建电动汽车，以测试继承能够正确的发挥作用，看看它是否拥有父类中的方法和属性：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1010113" y="3679821"/>
            <a:ext cx="4155947" cy="76944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2024 Nissan Leaf</a:t>
            </a:r>
            <a:endParaRPr lang="en-US" altLang="zh-CN" sz="20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4974558" y="4664486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B0D26BE-63CB-9CFA-8A93-F6AAA2B173BF}"/>
              </a:ext>
            </a:extLst>
          </p:cNvPr>
          <p:cNvSpPr txBox="1"/>
          <p:nvPr/>
        </p:nvSpPr>
        <p:spPr>
          <a:xfrm>
            <a:off x="1201742" y="5658820"/>
            <a:ext cx="97885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看起来一切符合预期，接下来我们将定义它特有的属性和方法</a:t>
            </a:r>
            <a:endParaRPr lang="en-US" altLang="zh-CN" sz="28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546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7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9.3.2 </a:t>
            </a:r>
            <a:r>
              <a:rPr lang="zh-CN" altLang="en-US" dirty="0"/>
              <a:t>给子类定义属性和方法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37973" y="1829468"/>
            <a:ext cx="6492520" cy="440120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电动汽车的独特之处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make, model, year):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先初始化父类的，再初始化子类特有的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super().__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__(make, model, year)</a:t>
            </a:r>
          </a:p>
          <a:p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40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br>
              <a:rPr lang="en-US" altLang="zh-CN" sz="2000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describe_battery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打印一条描述电池容量的消息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f"This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car has a 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-kWh battery."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首先添加了一个电动汽车特有的属性 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zh-CN" altLang="en-US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，即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电池容量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接着我们定义了一个方法，用于打印电池容量信息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5443287" y="4298726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箭头: 右 2">
            <a:extLst>
              <a:ext uri="{FF2B5EF4-FFF2-40B4-BE49-F238E27FC236}">
                <a16:creationId xmlns:a16="http://schemas.microsoft.com/office/drawing/2014/main" id="{2FC02D37-4DF2-7575-354B-B55971113CC7}"/>
              </a:ext>
            </a:extLst>
          </p:cNvPr>
          <p:cNvSpPr/>
          <p:nvPr/>
        </p:nvSpPr>
        <p:spPr>
          <a:xfrm>
            <a:off x="5443287" y="4974554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E211F5D-8BC6-1176-3BC4-393725C689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7665" y="3050173"/>
            <a:ext cx="2960843" cy="207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183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9.3.2 </a:t>
            </a:r>
            <a:r>
              <a:rPr lang="zh-CN" altLang="en-US" dirty="0"/>
              <a:t>给子类定义属性和方法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492520" cy="286232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= ElectricCar('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nissan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', 'leaf', 2024)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my_leaf.get_descriptive_name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())</a:t>
            </a:r>
          </a:p>
          <a:p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0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describe_battery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zh-CN" altLang="en-US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和之前的实例一样，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我们能调用类中定义的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altLang="zh-CN" b="1" dirty="0">
                <a:solidFill>
                  <a:srgbClr val="258DFF"/>
                </a:solidFill>
                <a:latin typeface="Consolas" panose="020B0609020204030204" pitchFamily="49" charset="0"/>
              </a:rPr>
              <a:t>describe_battery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r>
              <a:rPr lang="en-US" altLang="zh-CN" b="1" dirty="0">
                <a:solidFill>
                  <a:srgbClr val="258DFF"/>
                </a:solidFill>
                <a:latin typeface="Consolas" panose="020B0609020204030204" pitchFamily="49" charset="0"/>
              </a:rPr>
              <a:t>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方法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这将输出对电池容量信息：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5397933" y="4951369"/>
            <a:ext cx="4409393" cy="107721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2024 Nissan Leaf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a 40-kWh battery.</a:t>
            </a:r>
            <a:endParaRPr lang="en-US" altLang="zh-CN" sz="20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10" name="箭头: 右 9">
            <a:extLst>
              <a:ext uri="{FF2B5EF4-FFF2-40B4-BE49-F238E27FC236}">
                <a16:creationId xmlns:a16="http://schemas.microsoft.com/office/drawing/2014/main" id="{07BB7231-869E-4126-3589-B828D72BEB18}"/>
              </a:ext>
            </a:extLst>
          </p:cNvPr>
          <p:cNvSpPr/>
          <p:nvPr/>
        </p:nvSpPr>
        <p:spPr>
          <a:xfrm>
            <a:off x="4919585" y="4340290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4560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1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9.3.3 </a:t>
            </a:r>
            <a:r>
              <a:rPr lang="zh-CN" altLang="en-US" dirty="0"/>
              <a:t>重写父类中的方法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680856" cy="409342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get_descriptive_name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</a:p>
          <a:p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br>
              <a:rPr lang="en-US" altLang="zh-CN" sz="2000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get_descriptive_name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返回格式规范的描述性信息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return 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000" b="1" dirty="0" err="1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super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get_descriptive_name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()} {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</a:t>
            </a:r>
            <a:r>
              <a:rPr lang="en-US" altLang="zh-CN" sz="2000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title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当父类中定义的一些方法不能满足子类的要求时，可以在子类中随时</a:t>
            </a:r>
            <a:r>
              <a:rPr lang="zh-CN" altLang="en-US" b="1" dirty="0">
                <a:latin typeface="Consolas" panose="020B0609020204030204" pitchFamily="49" charset="0"/>
                <a:ea typeface="微软雅黑" panose="020B0503020204020204" pitchFamily="34" charset="-122"/>
              </a:rPr>
              <a:t>重写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父类的方法：定义一个同名的方法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当调用子类的实例时，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Python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会先查找子类中的方法，从而忽略父类中被重写的同名方法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7194577E-EA03-4ADB-C721-D89D0A727BDE}"/>
              </a:ext>
            </a:extLst>
          </p:cNvPr>
          <p:cNvSpPr/>
          <p:nvPr/>
        </p:nvSpPr>
        <p:spPr>
          <a:xfrm>
            <a:off x="5565207" y="4969286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674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22DFF6-0952-1023-64E3-97184D36B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第 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 </a:t>
            </a:r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章 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7759D9-0BB4-08ED-8476-24F7D903D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1" dirty="0"/>
              <a:t>面向对象编程</a:t>
            </a:r>
            <a:r>
              <a:rPr lang="zh-CN" altLang="en-US" dirty="0"/>
              <a:t>（</a:t>
            </a:r>
            <a:r>
              <a:rPr lang="en-US" altLang="zh-CN" dirty="0"/>
              <a:t>object-oriented programming</a:t>
            </a:r>
            <a:r>
              <a:rPr lang="zh-CN" altLang="en-US" dirty="0"/>
              <a:t>，</a:t>
            </a:r>
            <a:r>
              <a:rPr lang="en-US" altLang="zh-CN" dirty="0"/>
              <a:t>OOP</a:t>
            </a:r>
            <a:r>
              <a:rPr lang="zh-CN" altLang="en-US" dirty="0"/>
              <a:t>）是最有效的软件编写方法之一，在面向对象编程中，我们可以：</a:t>
            </a:r>
            <a:endParaRPr lang="en-US" altLang="zh-CN" dirty="0"/>
          </a:p>
          <a:p>
            <a:r>
              <a:rPr lang="zh-CN" altLang="en-US" dirty="0"/>
              <a:t>编写</a:t>
            </a:r>
            <a:r>
              <a:rPr lang="zh-CN" altLang="en-US" u="sng" dirty="0"/>
              <a:t>表示</a:t>
            </a:r>
            <a:r>
              <a:rPr lang="zh-CN" altLang="en-US" dirty="0"/>
              <a:t>现实世界中的事物和情景的</a:t>
            </a:r>
            <a:r>
              <a:rPr lang="zh-CN" altLang="en-US" b="1" dirty="0"/>
              <a:t>类（</a:t>
            </a:r>
            <a:r>
              <a:rPr lang="en-US" altLang="zh-CN" b="1" dirty="0"/>
              <a:t>class</a:t>
            </a:r>
            <a:r>
              <a:rPr lang="zh-CN" altLang="en-US" b="1" dirty="0"/>
              <a:t>）</a:t>
            </a:r>
            <a:r>
              <a:rPr lang="zh-CN" altLang="en-US" dirty="0"/>
              <a:t>，并基于这些类来创建</a:t>
            </a:r>
            <a:r>
              <a:rPr lang="zh-CN" altLang="en-US" b="1" dirty="0"/>
              <a:t>对象（</a:t>
            </a:r>
            <a:r>
              <a:rPr lang="en-US" altLang="zh-CN" b="1" dirty="0"/>
              <a:t>object</a:t>
            </a:r>
            <a:r>
              <a:rPr lang="zh-CN" altLang="en-US" b="1" dirty="0"/>
              <a:t>）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通过类的</a:t>
            </a:r>
            <a:r>
              <a:rPr lang="zh-CN" altLang="en-US" b="1" dirty="0"/>
              <a:t>实例化</a:t>
            </a:r>
            <a:r>
              <a:rPr lang="zh-CN" altLang="en-US" dirty="0"/>
              <a:t>来根据类创建对象，并在代码中使用类的</a:t>
            </a:r>
            <a:r>
              <a:rPr lang="zh-CN" altLang="en-US" b="1" dirty="0"/>
              <a:t>实例（</a:t>
            </a:r>
            <a:r>
              <a:rPr lang="en-US" altLang="zh-CN" b="1" dirty="0"/>
              <a:t>instance</a:t>
            </a:r>
            <a:r>
              <a:rPr lang="zh-CN" altLang="en-US" b="1" dirty="0"/>
              <a:t>）对象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使用面向对象编程可模拟现实情景，逼真程度一定会让你惊讶。</a:t>
            </a:r>
          </a:p>
        </p:txBody>
      </p:sp>
    </p:spTree>
    <p:extLst>
      <p:ext uri="{BB962C8B-B14F-4D97-AF65-F5344CB8AC3E}">
        <p14:creationId xmlns:p14="http://schemas.microsoft.com/office/powerpoint/2010/main" val="1945259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380E467-4E84-FC5B-FDF4-E75B85192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随着属性和方法越来越多，类定义的代码行可能会越来越长。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为了解决这一问题，我们可以将类中的一部分属性和方法提取出来，作为一个独立的类，这种方法称为</a:t>
            </a:r>
            <a:r>
              <a:rPr lang="zh-CN" altLang="en-US" b="1" dirty="0"/>
              <a:t>组合（</a:t>
            </a:r>
            <a:r>
              <a:rPr lang="en-US" altLang="zh-CN" b="1" dirty="0"/>
              <a:t>composition</a:t>
            </a:r>
            <a:r>
              <a:rPr lang="zh-CN" altLang="en-US" b="1" dirty="0"/>
              <a:t>）</a:t>
            </a:r>
            <a:r>
              <a:rPr lang="zh-CN" altLang="en-US" dirty="0"/>
              <a:t>：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8F81F49B-17D3-8733-9A13-687E55048F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08781" y="3479031"/>
            <a:ext cx="8174438" cy="293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261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680856" cy="440120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一次模拟电动汽车电池的简单尝试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</a:p>
          <a:p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40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初始化电池的属性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</a:p>
          <a:p>
            <a:b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describe_battery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打印一条描述电池容量的消息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f"This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car has a 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-kWh battery."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首先把电池这部分属性和方法提取出来，作为一个独立的 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</a:rPr>
              <a:t>Battery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7194577E-EA03-4ADB-C721-D89D0A727BDE}"/>
              </a:ext>
            </a:extLst>
          </p:cNvPr>
          <p:cNvSpPr/>
          <p:nvPr/>
        </p:nvSpPr>
        <p:spPr>
          <a:xfrm>
            <a:off x="5079872" y="2807978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45744EF-E08D-5B71-A653-4A76954B7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396" y="3653444"/>
            <a:ext cx="3513546" cy="190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917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680856" cy="440120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一次模拟电动汽车电池的简单尝试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</a:p>
          <a:p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40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初始化电池的属性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</a:p>
          <a:p>
            <a:b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describe_battery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打印一条描述电池容量的消息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f"This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car has a 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-kWh battery."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首先把电池这部分属性和方法提取出来，作为一个独立的 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</a:rPr>
              <a:t>Battery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400" b="1" dirty="0">
                <a:solidFill>
                  <a:srgbClr val="795DA3"/>
                </a:solidFill>
                <a:latin typeface="Consolas" panose="020B0609020204030204" pitchFamily="49" charset="0"/>
              </a:rPr>
              <a:t>describe_battery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方法是 从 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ElectricCar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类</a:t>
            </a:r>
            <a:r>
              <a:rPr lang="zh-CN" altLang="en-US" sz="2400" u="sng" dirty="0">
                <a:latin typeface="Consolas" panose="020B0609020204030204" pitchFamily="49" charset="0"/>
                <a:ea typeface="微软雅黑" panose="020B0503020204020204" pitchFamily="34" charset="-122"/>
              </a:rPr>
              <a:t>剪切过来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的，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ElectricCar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类不再需要它了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7194577E-EA03-4ADB-C721-D89D0A727BDE}"/>
              </a:ext>
            </a:extLst>
          </p:cNvPr>
          <p:cNvSpPr/>
          <p:nvPr/>
        </p:nvSpPr>
        <p:spPr>
          <a:xfrm>
            <a:off x="5443287" y="4936037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66215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680856" cy="440120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Battery: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A71D5D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b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电动汽车的独特之处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make, model, year):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初始化父类的属性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super().__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__(make, model, year)</a:t>
            </a:r>
            <a:b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endParaRPr lang="en-US" altLang="zh-CN" sz="2000" b="1" dirty="0">
              <a:solidFill>
                <a:srgbClr val="3F9101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接着在 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ElectricCar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类中，我们将之前电池容量属性，改为了表示电池的属性 </a:t>
            </a:r>
            <a:r>
              <a:rPr lang="en-US" altLang="zh-CN" b="1" dirty="0" err="1">
                <a:solidFill>
                  <a:srgbClr val="94558D"/>
                </a:solidFill>
                <a:latin typeface="Consolas" panose="020B0609020204030204" pitchFamily="49" charset="0"/>
              </a:rPr>
              <a:t>self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battery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，然后将电池实例赋值给了这个属性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在创建电池实例时，如果没有实参提供，它的电池容量将会是默认值 </a:t>
            </a:r>
            <a:r>
              <a:rPr lang="en-US" altLang="zh-CN" b="1" dirty="0">
                <a:solidFill>
                  <a:srgbClr val="2E6446"/>
                </a:solidFill>
                <a:latin typeface="Consolas" panose="020B0609020204030204" pitchFamily="49" charset="0"/>
              </a:rPr>
              <a:t>40</a:t>
            </a: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7194577E-EA03-4ADB-C721-D89D0A727BDE}"/>
              </a:ext>
            </a:extLst>
          </p:cNvPr>
          <p:cNvSpPr/>
          <p:nvPr/>
        </p:nvSpPr>
        <p:spPr>
          <a:xfrm>
            <a:off x="5216225" y="553455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852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492520" cy="378565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Battery:</a:t>
            </a:r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= ElectricCar('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nissan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', 'leaf', 2024)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my_leaf.get_descriptive_name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())</a:t>
            </a:r>
          </a:p>
          <a:p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my_leaf.battery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0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describe_battery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zh-CN" altLang="en-US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要获取电池相关信息，我们可以通过属性来调用其方法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Python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将在实例 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中查找属性 </a:t>
            </a:r>
            <a:r>
              <a:rPr lang="en-US" altLang="zh-CN" b="1" dirty="0">
                <a:latin typeface="Consolas" panose="020B0609020204030204" pitchFamily="49" charset="0"/>
                <a:ea typeface="微软雅黑" panose="020B0503020204020204" pitchFamily="34" charset="-122"/>
              </a:rPr>
              <a:t>battery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，然后会通过存储在这个属性中的 </a:t>
            </a:r>
            <a:r>
              <a:rPr lang="en-US" altLang="zh-CN" b="1" dirty="0">
                <a:latin typeface="Consolas" panose="020B0609020204030204" pitchFamily="49" charset="0"/>
                <a:ea typeface="微软雅黑" panose="020B0503020204020204" pitchFamily="34" charset="-122"/>
              </a:rPr>
              <a:t>Battery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类的实例，查找并调用 </a:t>
            </a:r>
            <a:r>
              <a:rPr lang="en-US" altLang="zh-CN" b="1" dirty="0">
                <a:solidFill>
                  <a:srgbClr val="258DFF"/>
                </a:solidFill>
                <a:latin typeface="Consolas" panose="020B0609020204030204" pitchFamily="49" charset="0"/>
              </a:rPr>
              <a:t>describe_battery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方法。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输出仍与之前相同：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5397933" y="5711149"/>
            <a:ext cx="4409393" cy="107721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2024 Nissan Leaf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a 40-kWh battery.</a:t>
            </a:r>
            <a:endParaRPr lang="en-US" altLang="zh-CN" sz="20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62AE4930-540F-718D-A587-B12CFE7AF95D}"/>
              </a:ext>
            </a:extLst>
          </p:cNvPr>
          <p:cNvSpPr/>
          <p:nvPr/>
        </p:nvSpPr>
        <p:spPr>
          <a:xfrm>
            <a:off x="5034518" y="5266245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370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4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继承和组合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继承：电动汽车</a:t>
            </a:r>
            <a:r>
              <a:rPr lang="zh-CN" altLang="en-US" u="sng" dirty="0"/>
              <a:t>是一辆汽车</a:t>
            </a:r>
            <a:r>
              <a:rPr lang="zh-CN" altLang="en-US" dirty="0"/>
              <a:t>（</a:t>
            </a:r>
            <a:r>
              <a:rPr lang="en-US" altLang="zh-CN" dirty="0"/>
              <a:t>is-a</a:t>
            </a:r>
            <a:r>
              <a:rPr lang="zh-CN" altLang="en-US" dirty="0"/>
              <a:t>）</a:t>
            </a:r>
            <a:endParaRPr lang="en-US" altLang="zh-CN" dirty="0"/>
          </a:p>
        </p:txBody>
      </p:sp>
      <p:pic>
        <p:nvPicPr>
          <p:cNvPr id="6" name="!!isacar-bg">
            <a:extLst>
              <a:ext uri="{FF2B5EF4-FFF2-40B4-BE49-F238E27FC236}">
                <a16:creationId xmlns:a16="http://schemas.microsoft.com/office/drawing/2014/main" id="{074A5869-1BF5-2415-C6F0-5F7BC1FE62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82385" y="2637067"/>
            <a:ext cx="6627230" cy="3704964"/>
          </a:xfrm>
          <a:prstGeom prst="rect">
            <a:avLst/>
          </a:prstGeom>
        </p:spPr>
      </p:pic>
      <p:pic>
        <p:nvPicPr>
          <p:cNvPr id="14" name="!!isacar">
            <a:extLst>
              <a:ext uri="{FF2B5EF4-FFF2-40B4-BE49-F238E27FC236}">
                <a16:creationId xmlns:a16="http://schemas.microsoft.com/office/drawing/2014/main" id="{C054DCD5-A749-612E-4E6D-BCBE65651A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27748" y="4754880"/>
            <a:ext cx="3348430" cy="128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923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继承和组合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继承：电动汽车</a:t>
            </a:r>
            <a:r>
              <a:rPr lang="zh-CN" altLang="en-US" u="sng" dirty="0"/>
              <a:t>是一辆汽车</a:t>
            </a:r>
            <a:r>
              <a:rPr lang="zh-CN" altLang="en-US" dirty="0"/>
              <a:t>（</a:t>
            </a:r>
            <a:r>
              <a:rPr lang="en-US" altLang="zh-CN" dirty="0"/>
              <a:t>is-a</a:t>
            </a:r>
            <a:r>
              <a:rPr lang="zh-CN" altLang="en-US" dirty="0"/>
              <a:t>）</a:t>
            </a:r>
            <a:endParaRPr lang="en-US" altLang="zh-CN" dirty="0"/>
          </a:p>
        </p:txBody>
      </p:sp>
      <p:pic>
        <p:nvPicPr>
          <p:cNvPr id="6" name="!!isacar-bg">
            <a:extLst>
              <a:ext uri="{FF2B5EF4-FFF2-40B4-BE49-F238E27FC236}">
                <a16:creationId xmlns:a16="http://schemas.microsoft.com/office/drawing/2014/main" id="{074A5869-1BF5-2415-C6F0-5F7BC1FE62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85304" y="3012150"/>
            <a:ext cx="6682892" cy="3348110"/>
          </a:xfrm>
          <a:prstGeom prst="rect">
            <a:avLst/>
          </a:prstGeom>
        </p:spPr>
      </p:pic>
      <p:pic>
        <p:nvPicPr>
          <p:cNvPr id="14" name="!!isacar">
            <a:extLst>
              <a:ext uri="{FF2B5EF4-FFF2-40B4-BE49-F238E27FC236}">
                <a16:creationId xmlns:a16="http://schemas.microsoft.com/office/drawing/2014/main" id="{C054DCD5-A749-612E-4E6D-BCBE65651A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47715" y="3951314"/>
            <a:ext cx="5798748" cy="219952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E434B1B-E6E7-7EED-993F-90E7583990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7468" y="3144255"/>
            <a:ext cx="3308128" cy="83391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C5BA43D-17E0-AFF8-2E26-55012D18EA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6642" y="3479425"/>
            <a:ext cx="1556383" cy="124598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8F99AE90-8AF1-305B-B839-5AFACCEC7EF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43605" y="2330909"/>
            <a:ext cx="3027301" cy="1009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788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继承和组合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1900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继承：电动汽车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</a:rPr>
              <a:t>是一辆汽车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is-a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）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/>
              <a:t>组合：电动汽车</a:t>
            </a:r>
            <a:r>
              <a:rPr lang="zh-CN" altLang="en-US" u="sng" dirty="0"/>
              <a:t>有一块电池</a:t>
            </a:r>
            <a:r>
              <a:rPr lang="zh-CN" altLang="en-US" dirty="0"/>
              <a:t>（</a:t>
            </a:r>
            <a:r>
              <a:rPr lang="en-US" altLang="zh-CN" dirty="0"/>
              <a:t>has-a</a:t>
            </a:r>
            <a:r>
              <a:rPr lang="zh-CN" altLang="en-US" dirty="0"/>
              <a:t>）</a:t>
            </a:r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74A5869-1BF5-2415-C6F0-5F7BC1FE62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02041" y="3266902"/>
            <a:ext cx="8787918" cy="3161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924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492520" cy="409342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</a:p>
          <a:p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Battery: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get_range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打印一条消息，指出电池的续航里程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if 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==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40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   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range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150</a:t>
            </a:r>
            <a:b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 err="1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elif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==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65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   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range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225</a:t>
            </a:r>
            <a:b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f"This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car can go about 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range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miles on a full charge."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下面再给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Battery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类添加一个方法，它根据电池容量报告汽车的续航里程：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这个方法将会根据电池容量的大小来报告总的续航里程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62AE4930-540F-718D-A587-B12CFE7AF95D}"/>
              </a:ext>
            </a:extLst>
          </p:cNvPr>
          <p:cNvSpPr/>
          <p:nvPr/>
        </p:nvSpPr>
        <p:spPr>
          <a:xfrm>
            <a:off x="5261579" y="3429000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112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492520" cy="193899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</a:p>
          <a:p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= ElectricCar('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nissan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', 'leaf', 2024)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my_leaf.get_descriptive_name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()) 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my_leaf.battery.describe_battery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my_leaf.battery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0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get_range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zh-CN" altLang="en-US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同样的，也需要通过属性 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battery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来调用：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输出将会根据电池容量显示对应的续航里程：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922856" y="4765843"/>
            <a:ext cx="7049050" cy="138499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2024 Nissan Leaf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a 40-kWh battery.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can go about 150 miles on a full charge.</a:t>
            </a:r>
            <a:endParaRPr lang="en-US" altLang="zh-CN" sz="20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25230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 </a:t>
            </a:r>
            <a:r>
              <a:rPr lang="zh-CN" altLang="en-US" dirty="0"/>
              <a:t>创建和使用类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使用类几乎可以模拟任何东西，例如一个表示小狗的简单类。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为了创建这样一个简单类，我们需要找找小狗们的</a:t>
            </a:r>
            <a:r>
              <a:rPr lang="zh-CN" altLang="en-US" b="1" dirty="0"/>
              <a:t>共性</a:t>
            </a:r>
            <a:r>
              <a:rPr lang="zh-CN" altLang="en-US" dirty="0"/>
              <a:t>，比如说大多数宠物狗都有名字和年龄，同时我们假设它们都会坐下和打滚。</a:t>
            </a:r>
            <a:endParaRPr lang="en-US" altLang="zh-CN" dirty="0"/>
          </a:p>
        </p:txBody>
      </p:sp>
      <p:pic>
        <p:nvPicPr>
          <p:cNvPr id="13" name="图片 12">
            <a:hlinkClick r:id="rId3"/>
            <a:extLst>
              <a:ext uri="{FF2B5EF4-FFF2-40B4-BE49-F238E27FC236}">
                <a16:creationId xmlns:a16="http://schemas.microsoft.com/office/drawing/2014/main" id="{BB59B60C-3A60-3044-AF9D-5917562919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2416" y="3429000"/>
            <a:ext cx="6467168" cy="3146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9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9.3.5 </a:t>
            </a:r>
            <a:r>
              <a:rPr lang="zh-CN" altLang="en-US" dirty="0"/>
              <a:t>模拟实物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续航里程是电池的属性还是汽车的属性呢？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我们应该尝试从较高的逻辑层面思考（而不是语法层面），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即先考虑如何用代码表示实际事物，然后再调整代码的实现。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建议多多尝试不同的方法来重写类，这是很常见的做法。</a:t>
            </a:r>
            <a:endParaRPr lang="en-US" altLang="zh-CN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/>
              <a:t>要编写出高效、准确的代码，这是必经之路。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04195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 </a:t>
            </a:r>
            <a:r>
              <a:rPr lang="zh-CN" altLang="en-US" dirty="0"/>
              <a:t>导入类 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为了避免一个文件中包含过多的类，我们将继续学习模块的相关内容：首先将类存储在模块中，然后在主程序中导入所需要的模块。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96046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 </a:t>
            </a:r>
            <a:r>
              <a:rPr lang="zh-CN" altLang="en-US" dirty="0"/>
              <a:t>导入类 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和第八章学习时一样，让我们做一些准备工作：</a:t>
            </a:r>
            <a:endParaRPr lang="en-US" altLang="zh-CN" dirty="0"/>
          </a:p>
          <a:p>
            <a:pPr lvl="1"/>
            <a:r>
              <a:rPr lang="zh-CN" altLang="en-US" sz="2800" dirty="0"/>
              <a:t>新建一个文件夹（比如叫做 </a:t>
            </a:r>
            <a:r>
              <a:rPr lang="en-US" altLang="zh-CN" sz="2800" dirty="0" err="1">
                <a:highlight>
                  <a:srgbClr val="F0F0F0"/>
                </a:highlight>
              </a:rPr>
              <a:t>module_class_demo</a:t>
            </a:r>
            <a:r>
              <a:rPr lang="zh-CN" altLang="en-US" sz="2800" dirty="0"/>
              <a:t>）</a:t>
            </a:r>
            <a:endParaRPr lang="en-US" altLang="zh-CN" sz="2800" dirty="0"/>
          </a:p>
          <a:p>
            <a:pPr lvl="1"/>
            <a:r>
              <a:rPr lang="zh-CN" altLang="en-US" sz="2800" dirty="0"/>
              <a:t>在文件夹中新建两</a:t>
            </a:r>
            <a:r>
              <a:rPr lang="zh-CN" altLang="en-US" sz="2800"/>
              <a:t>个文件：</a:t>
            </a:r>
            <a:endParaRPr lang="en-US" altLang="zh-CN" sz="2800" dirty="0"/>
          </a:p>
          <a:p>
            <a:pPr lvl="2"/>
            <a:r>
              <a:rPr lang="en-US" altLang="zh-CN" sz="2400" dirty="0">
                <a:highlight>
                  <a:srgbClr val="F0F0F0"/>
                </a:highlight>
              </a:rPr>
              <a:t>car.py</a:t>
            </a:r>
            <a:r>
              <a:rPr lang="en-US" altLang="zh-CN" sz="2400" dirty="0"/>
              <a:t>   </a:t>
            </a:r>
            <a:r>
              <a:rPr lang="zh-CN" altLang="en-US" sz="2400" dirty="0"/>
              <a:t>：类模块文件</a:t>
            </a:r>
            <a:endParaRPr lang="en-US" altLang="zh-CN" sz="2400" dirty="0"/>
          </a:p>
          <a:p>
            <a:pPr lvl="2"/>
            <a:r>
              <a:rPr lang="en-US" altLang="zh-CN" sz="2400" dirty="0">
                <a:highlight>
                  <a:srgbClr val="F0F0F0"/>
                </a:highlight>
              </a:rPr>
              <a:t>my_car.py</a:t>
            </a:r>
            <a:r>
              <a:rPr lang="zh-CN" altLang="en-US" sz="2400" dirty="0"/>
              <a:t>：主程序文件</a:t>
            </a:r>
            <a:endParaRPr lang="en-US" altLang="zh-CN" sz="2400" dirty="0"/>
          </a:p>
          <a:p>
            <a:pPr lvl="2"/>
            <a:endParaRPr lang="en-US" altLang="zh-CN" sz="2400" dirty="0"/>
          </a:p>
          <a:p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E3E3CC4-4508-3EDF-EC67-C64A5ACCB2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25562" y="4256116"/>
            <a:ext cx="3995691" cy="1986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361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9.4.1 </a:t>
            </a:r>
            <a:r>
              <a:rPr lang="zh-CN" altLang="en-US" dirty="0"/>
              <a:t>导入单个类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打开 </a:t>
            </a:r>
            <a:r>
              <a:rPr lang="en-US" altLang="zh-CN" dirty="0">
                <a:highlight>
                  <a:srgbClr val="F0F0F0"/>
                </a:highlight>
              </a:rPr>
              <a:t>car.py</a:t>
            </a:r>
            <a:r>
              <a:rPr lang="en-US" altLang="zh-CN" dirty="0"/>
              <a:t> </a:t>
            </a:r>
            <a:r>
              <a:rPr lang="zh-CN" altLang="en-US" dirty="0"/>
              <a:t>文件，写入 </a:t>
            </a:r>
            <a:r>
              <a:rPr lang="en-US" altLang="zh-CN" dirty="0"/>
              <a:t>Car </a:t>
            </a:r>
            <a:r>
              <a:rPr lang="zh-CN" altLang="en-US" dirty="0"/>
              <a:t>类的代码：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首行是一个模块级文档字符串，对该模块的内容做了简要的描述</a:t>
            </a:r>
            <a:endParaRPr lang="en-US" altLang="zh-CN" dirty="0"/>
          </a:p>
          <a:p>
            <a:endParaRPr lang="zh-CN" altLang="en-US" sz="32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41EEBE3-844F-5F74-A651-390352848297}"/>
              </a:ext>
            </a:extLst>
          </p:cNvPr>
          <p:cNvSpPr txBox="1"/>
          <p:nvPr/>
        </p:nvSpPr>
        <p:spPr>
          <a:xfrm>
            <a:off x="1201615" y="3599410"/>
            <a:ext cx="3816570" cy="132343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一个用来表示汽车的类</a:t>
            </a:r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endParaRPr lang="en-US" altLang="zh-CN" sz="2000" b="1" dirty="0">
              <a:solidFill>
                <a:srgbClr val="969896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AC13EC4D-9AB1-62F2-8683-C3150F05B5F9}"/>
              </a:ext>
            </a:extLst>
          </p:cNvPr>
          <p:cNvSpPr/>
          <p:nvPr/>
        </p:nvSpPr>
        <p:spPr>
          <a:xfrm>
            <a:off x="660860" y="3599410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4CFBBDA-15CF-A7D5-6CC8-F786C28509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11912"/>
          <a:stretch/>
        </p:blipFill>
        <p:spPr>
          <a:xfrm>
            <a:off x="6096000" y="3565377"/>
            <a:ext cx="5435140" cy="285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62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9.4.1 </a:t>
            </a:r>
            <a:r>
              <a:rPr lang="zh-CN" altLang="en-US" dirty="0"/>
              <a:t>导入单个类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接着打开 </a:t>
            </a:r>
            <a:r>
              <a:rPr lang="en-US" altLang="zh-CN" dirty="0">
                <a:highlight>
                  <a:srgbClr val="F0F0F0"/>
                </a:highlight>
              </a:rPr>
              <a:t>my_car.py</a:t>
            </a:r>
            <a:r>
              <a:rPr lang="en-US" altLang="zh-CN" dirty="0"/>
              <a:t> </a:t>
            </a:r>
            <a:r>
              <a:rPr lang="zh-CN" altLang="en-US" dirty="0"/>
              <a:t>文件，写入下面的代码：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第一行语句 </a:t>
            </a:r>
            <a:r>
              <a:rPr lang="en-US" altLang="zh-CN" b="1" dirty="0">
                <a:solidFill>
                  <a:srgbClr val="9E58A3"/>
                </a:solidFill>
                <a:highlight>
                  <a:srgbClr val="F0F0F0"/>
                </a:highlight>
              </a:rPr>
              <a:t>from </a:t>
            </a:r>
            <a:r>
              <a:rPr lang="en-US" altLang="zh-CN" b="1" dirty="0">
                <a:solidFill>
                  <a:srgbClr val="333333"/>
                </a:solidFill>
                <a:highlight>
                  <a:srgbClr val="F0F0F0"/>
                </a:highlight>
              </a:rPr>
              <a:t>car </a:t>
            </a:r>
            <a:r>
              <a:rPr lang="en-US" altLang="zh-CN" b="1" dirty="0">
                <a:solidFill>
                  <a:srgbClr val="9E58A3"/>
                </a:solidFill>
                <a:highlight>
                  <a:srgbClr val="F0F0F0"/>
                </a:highlight>
              </a:rPr>
              <a:t>import </a:t>
            </a:r>
            <a:r>
              <a:rPr lang="en-US" altLang="zh-CN" b="1" dirty="0">
                <a:solidFill>
                  <a:srgbClr val="333333"/>
                </a:solidFill>
                <a:highlight>
                  <a:srgbClr val="F0F0F0"/>
                </a:highlight>
              </a:rPr>
              <a:t>Car</a:t>
            </a:r>
            <a:r>
              <a:rPr lang="zh-CN" altLang="en-US" dirty="0"/>
              <a:t> 便是导入语句，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将会让 </a:t>
            </a:r>
            <a:r>
              <a:rPr lang="en-US" altLang="zh-CN" dirty="0"/>
              <a:t>Python </a:t>
            </a:r>
            <a:r>
              <a:rPr lang="zh-CN" altLang="en-US" u="sng" dirty="0"/>
              <a:t>从 </a:t>
            </a:r>
            <a:r>
              <a:rPr lang="en-US" altLang="zh-CN" b="1" u="sng" dirty="0"/>
              <a:t>car</a:t>
            </a:r>
            <a:r>
              <a:rPr lang="en-US" altLang="zh-CN" u="sng" dirty="0"/>
              <a:t> </a:t>
            </a:r>
            <a:r>
              <a:rPr lang="zh-CN" altLang="en-US" u="sng" dirty="0"/>
              <a:t>模块中导入 </a:t>
            </a:r>
            <a:r>
              <a:rPr lang="en-US" altLang="zh-CN" b="1" u="sng" dirty="0"/>
              <a:t>Car</a:t>
            </a:r>
            <a:r>
              <a:rPr lang="en-US" altLang="zh-CN" u="sng" dirty="0"/>
              <a:t> </a:t>
            </a:r>
            <a:r>
              <a:rPr lang="zh-CN" altLang="en-US" u="sng" dirty="0"/>
              <a:t>类</a:t>
            </a: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730232" y="2536930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92EAAC3-9169-B285-38F6-1E44CD7A4FA7}"/>
              </a:ext>
            </a:extLst>
          </p:cNvPr>
          <p:cNvSpPr txBox="1"/>
          <p:nvPr/>
        </p:nvSpPr>
        <p:spPr>
          <a:xfrm>
            <a:off x="1159328" y="2474797"/>
            <a:ext cx="7630711" cy="230832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car </a:t>
            </a:r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Car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'a4'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2023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get_descriptive_name</a:t>
            </a:r>
            <a:r>
              <a:rPr lang="en-US" altLang="zh-CN" sz="24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odometer_reading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23</a:t>
            </a:r>
            <a:b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read_odometer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4924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9.4.1 </a:t>
            </a:r>
            <a:r>
              <a:rPr lang="zh-CN" altLang="en-US" dirty="0"/>
              <a:t>导入单个类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接着打开 </a:t>
            </a:r>
            <a:r>
              <a:rPr lang="en-US" altLang="zh-CN" dirty="0">
                <a:highlight>
                  <a:srgbClr val="F0F0F0"/>
                </a:highlight>
              </a:rPr>
              <a:t>my_car.py</a:t>
            </a:r>
            <a:r>
              <a:rPr lang="en-US" altLang="zh-CN" dirty="0"/>
              <a:t> </a:t>
            </a:r>
            <a:r>
              <a:rPr lang="zh-CN" altLang="en-US" dirty="0"/>
              <a:t>文件，写入下面的代码作为主程序：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执行主程序得到的输出，和之前将类放在同一个文件时一样：</a:t>
            </a:r>
            <a:endParaRPr lang="en-US" altLang="zh-CN" dirty="0"/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732235" y="2522182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F94281-6924-B953-DD82-2AFE11336B49}"/>
              </a:ext>
            </a:extLst>
          </p:cNvPr>
          <p:cNvSpPr txBox="1"/>
          <p:nvPr/>
        </p:nvSpPr>
        <p:spPr>
          <a:xfrm>
            <a:off x="1159328" y="2474797"/>
            <a:ext cx="7630711" cy="230832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car </a:t>
            </a:r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Car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'a4'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2023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get_descriptive_name</a:t>
            </a:r>
            <a:r>
              <a:rPr lang="en-US" altLang="zh-CN" sz="24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odometer_reading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23</a:t>
            </a:r>
            <a:b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read_odometer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DDE6DC-415D-2A73-D335-CE4307484CFC}"/>
              </a:ext>
            </a:extLst>
          </p:cNvPr>
          <p:cNvSpPr txBox="1"/>
          <p:nvPr/>
        </p:nvSpPr>
        <p:spPr>
          <a:xfrm>
            <a:off x="838199" y="5481699"/>
            <a:ext cx="5257801" cy="113877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2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2023 Audi A4</a:t>
            </a:r>
          </a:p>
          <a:p>
            <a:r>
              <a:rPr lang="en-US" altLang="zh-CN" sz="22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23 miles on it.</a:t>
            </a:r>
            <a:endParaRPr lang="en-US" altLang="zh-CN" sz="22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6376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9.4.2 </a:t>
            </a:r>
            <a:r>
              <a:rPr lang="zh-CN" altLang="en-US" dirty="0"/>
              <a:t>在一个模块中存储多个类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在一个模块中，我们能和之前一样，在一个文件中存储多个类，现在将 </a:t>
            </a:r>
            <a:r>
              <a:rPr lang="en-US" altLang="zh-CN" b="1" dirty="0"/>
              <a:t>Battery</a:t>
            </a:r>
            <a:r>
              <a:rPr lang="en-US" altLang="zh-CN" dirty="0"/>
              <a:t> </a:t>
            </a:r>
            <a:r>
              <a:rPr lang="zh-CN" altLang="en-US" dirty="0"/>
              <a:t>类和 </a:t>
            </a:r>
            <a:r>
              <a:rPr lang="en-US" altLang="zh-CN" b="1" dirty="0"/>
              <a:t>ElectricCar</a:t>
            </a:r>
            <a:r>
              <a:rPr lang="en-US" altLang="zh-CN" dirty="0"/>
              <a:t> </a:t>
            </a:r>
            <a:r>
              <a:rPr lang="zh-CN" altLang="en-US" dirty="0"/>
              <a:t>类都加入 </a:t>
            </a:r>
            <a:r>
              <a:rPr lang="en-US" altLang="zh-CN" dirty="0">
                <a:highlight>
                  <a:srgbClr val="F0F0F0"/>
                </a:highlight>
              </a:rPr>
              <a:t>my_car.py</a:t>
            </a:r>
            <a:r>
              <a:rPr lang="en-US" altLang="zh-CN" dirty="0"/>
              <a:t> </a:t>
            </a:r>
            <a:r>
              <a:rPr lang="zh-CN" altLang="en-US" dirty="0"/>
              <a:t>文件：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22F8B48-7F4C-C5F4-E27B-606DAE1CA94F}"/>
              </a:ext>
            </a:extLst>
          </p:cNvPr>
          <p:cNvSpPr txBox="1"/>
          <p:nvPr/>
        </p:nvSpPr>
        <p:spPr>
          <a:xfrm>
            <a:off x="1087190" y="2994609"/>
            <a:ext cx="6492520" cy="317009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一组用于表示燃油汽车和电动汽车的类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</a:p>
          <a:p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Battery:</a:t>
            </a:r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267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9.4.2 </a:t>
            </a:r>
            <a:r>
              <a:rPr lang="zh-CN" altLang="en-US" dirty="0"/>
              <a:t>在一个模块中存储多个类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接着新建一个名为 </a:t>
            </a:r>
            <a:r>
              <a:rPr lang="en-US" altLang="zh-CN" dirty="0">
                <a:highlight>
                  <a:srgbClr val="F0F0F0"/>
                </a:highlight>
              </a:rPr>
              <a:t>my_electric_car.py</a:t>
            </a:r>
            <a:r>
              <a:rPr lang="en-US" altLang="zh-CN" dirty="0"/>
              <a:t> </a:t>
            </a:r>
            <a:r>
              <a:rPr lang="zh-CN" altLang="en-US" dirty="0"/>
              <a:t>的文件，只要导入 </a:t>
            </a:r>
            <a:r>
              <a:rPr lang="en-US" altLang="zh-CN" b="1" dirty="0"/>
              <a:t>ElectricCar</a:t>
            </a:r>
            <a:r>
              <a:rPr lang="en-US" altLang="zh-CN" dirty="0"/>
              <a:t> </a:t>
            </a:r>
            <a:r>
              <a:rPr lang="zh-CN" altLang="en-US" dirty="0"/>
              <a:t>类，便可以创建一辆电动汽车：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输出仍然还是一样的，这里不再重复展示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EC3BF0E-7108-96F5-7A08-811564B47610}"/>
              </a:ext>
            </a:extLst>
          </p:cNvPr>
          <p:cNvSpPr txBox="1"/>
          <p:nvPr/>
        </p:nvSpPr>
        <p:spPr>
          <a:xfrm>
            <a:off x="1280652" y="2912447"/>
            <a:ext cx="8514000" cy="230832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car </a:t>
            </a:r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ElectricCar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>
                <a:solidFill>
                  <a:srgbClr val="333333"/>
                </a:solidFill>
                <a:latin typeface="Consolas" panose="020B0609020204030204" pitchFamily="49" charset="0"/>
              </a:rPr>
              <a:t>leaf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ElectricCar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nissan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'leaf'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2024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leaf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get_descriptive_name</a:t>
            </a:r>
            <a:r>
              <a:rPr lang="en-US" altLang="zh-CN" sz="24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leaf.battery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describe_battery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 </a:t>
            </a:r>
            <a:b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leaf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.battery.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get_range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5772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9.4.3 </a:t>
            </a:r>
            <a:r>
              <a:rPr lang="zh-CN" altLang="en-US" dirty="0"/>
              <a:t>从一个模块中导入多个类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根据需要也可以在文件中导入任意数量的类，比如同时导入之前的两个汽车类，为此创建 </a:t>
            </a:r>
            <a:r>
              <a:rPr lang="en-US" altLang="zh-CN" dirty="0">
                <a:highlight>
                  <a:srgbClr val="F0F0F0"/>
                </a:highlight>
              </a:rPr>
              <a:t>my_cars.py</a:t>
            </a:r>
            <a:r>
              <a:rPr lang="en-US" altLang="zh-CN" dirty="0"/>
              <a:t> </a:t>
            </a:r>
            <a:r>
              <a:rPr lang="zh-CN" altLang="en-US" dirty="0"/>
              <a:t>文件，并写入：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和导入多个函数的形式一样，我们使用逗号分隔各个类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F94281-6924-B953-DD82-2AFE11336B49}"/>
              </a:ext>
            </a:extLst>
          </p:cNvPr>
          <p:cNvSpPr txBox="1"/>
          <p:nvPr/>
        </p:nvSpPr>
        <p:spPr>
          <a:xfrm>
            <a:off x="1280652" y="2912447"/>
            <a:ext cx="8514000" cy="230832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car </a:t>
            </a:r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lang="en-US" altLang="zh-CN" sz="2400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ElectricCar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new_car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'a4'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2023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get_descriptive_name</a:t>
            </a:r>
            <a:r>
              <a:rPr lang="en-US" altLang="zh-CN" sz="24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leaf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ElectricCar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nissan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'leaf'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2024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leaf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get_descriptive_name</a:t>
            </a:r>
            <a:r>
              <a:rPr lang="en-US" altLang="zh-CN" sz="24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36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9.4.4 </a:t>
            </a:r>
            <a:r>
              <a:rPr lang="zh-CN" altLang="en-US" dirty="0"/>
              <a:t>导入整个模块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和导入函数时一样，我们可以直接导入整个模块，然后通过点号语法来调用其中的类，改写 </a:t>
            </a:r>
            <a:r>
              <a:rPr lang="en-US" altLang="zh-CN" dirty="0">
                <a:highlight>
                  <a:srgbClr val="F0F0F0"/>
                </a:highlight>
              </a:rPr>
              <a:t>my_cars.py</a:t>
            </a:r>
            <a:r>
              <a:rPr lang="en-US" altLang="zh-CN" dirty="0"/>
              <a:t> </a:t>
            </a:r>
            <a:r>
              <a:rPr lang="zh-CN" altLang="en-US" dirty="0"/>
              <a:t>文件：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AB6742F-E12C-44B8-B8F7-02A454253E69}"/>
              </a:ext>
            </a:extLst>
          </p:cNvPr>
          <p:cNvSpPr txBox="1"/>
          <p:nvPr/>
        </p:nvSpPr>
        <p:spPr>
          <a:xfrm>
            <a:off x="1280651" y="2912447"/>
            <a:ext cx="8512277" cy="230832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altLang="zh-CN" sz="2400" b="1" dirty="0">
                <a:solidFill>
                  <a:srgbClr val="333333"/>
                </a:solidFill>
                <a:latin typeface="Consolas" panose="020B0609020204030204" pitchFamily="49" charset="0"/>
              </a:rPr>
              <a:t>car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new_car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car.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'a4', 2023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my_new_car.get_descriptive_name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 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>
                <a:solidFill>
                  <a:srgbClr val="333333"/>
                </a:solidFill>
                <a:latin typeface="Consolas" panose="020B0609020204030204" pitchFamily="49" charset="0"/>
              </a:rPr>
              <a:t>leaf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car.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ElectricCar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nissan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'leaf', 2024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my_leaf.get_descriptive_name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</a:t>
            </a:r>
          </a:p>
        </p:txBody>
      </p:sp>
    </p:spTree>
    <p:extLst>
      <p:ext uri="{BB962C8B-B14F-4D97-AF65-F5344CB8AC3E}">
        <p14:creationId xmlns:p14="http://schemas.microsoft.com/office/powerpoint/2010/main" val="3187175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 </a:t>
            </a:r>
            <a:r>
              <a:rPr lang="zh-CN" altLang="en-US" dirty="0"/>
              <a:t>创建和使用类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使用类几乎可以模拟任何东西，例如一个表示小狗的简单类。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为了创建这样一个简单类，我们需要找找小狗们的</a:t>
            </a:r>
            <a:r>
              <a:rPr lang="zh-CN" altLang="en-US" b="1" dirty="0"/>
              <a:t>共性</a:t>
            </a:r>
            <a:r>
              <a:rPr lang="zh-CN" altLang="en-US" dirty="0"/>
              <a:t>，比如说大多数宠物狗都有名字和年龄，同时我们假设它们都会坐下和打滚。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接着便可以创建 </a:t>
            </a:r>
            <a:r>
              <a:rPr lang="en-US" altLang="zh-CN" dirty="0"/>
              <a:t>Dog </a:t>
            </a:r>
            <a:r>
              <a:rPr lang="zh-CN" altLang="en-US" dirty="0"/>
              <a:t>类了，让其包含上述</a:t>
            </a:r>
            <a:r>
              <a:rPr lang="zh-CN" altLang="en-US" dirty="0">
                <a:highlight>
                  <a:srgbClr val="F6E979"/>
                </a:highlight>
              </a:rPr>
              <a:t>两项信息和两种行为</a:t>
            </a:r>
            <a:r>
              <a:rPr lang="zh-CN" altLang="en-US" dirty="0"/>
              <a:t>，这个类能让 </a:t>
            </a:r>
            <a:r>
              <a:rPr lang="en-US" altLang="zh-CN" dirty="0"/>
              <a:t>Python </a:t>
            </a:r>
            <a:r>
              <a:rPr lang="zh-CN" altLang="en-US" dirty="0"/>
              <a:t>知道如何创建表示小狗的实例对象。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25514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9.4.5 </a:t>
            </a:r>
            <a:r>
              <a:rPr lang="zh-CN" altLang="en-US" dirty="0"/>
              <a:t>导入模块中的所有类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导入模块中的所有类的语法也与导入函数的一样：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b="1" dirty="0">
                <a:solidFill>
                  <a:srgbClr val="9E58A3"/>
                </a:solidFill>
                <a:highlight>
                  <a:srgbClr val="F0F0F0"/>
                </a:highlight>
              </a:rPr>
              <a:t>from </a:t>
            </a:r>
            <a:r>
              <a:rPr lang="en-US" altLang="zh-CN" b="1" dirty="0" err="1">
                <a:highlight>
                  <a:srgbClr val="F0F0F0"/>
                </a:highlight>
              </a:rPr>
              <a:t>module_name</a:t>
            </a:r>
            <a:r>
              <a:rPr lang="en-US" altLang="zh-CN" b="1" dirty="0">
                <a:highlight>
                  <a:srgbClr val="F0F0F0"/>
                </a:highlight>
              </a:rPr>
              <a:t> </a:t>
            </a:r>
            <a:r>
              <a:rPr lang="en-US" altLang="zh-CN" b="1" dirty="0">
                <a:solidFill>
                  <a:srgbClr val="9E58A3"/>
                </a:solidFill>
                <a:highlight>
                  <a:srgbClr val="F0F0F0"/>
                </a:highlight>
              </a:rPr>
              <a:t>import</a:t>
            </a:r>
            <a:r>
              <a:rPr lang="en-US" altLang="zh-CN" b="1" dirty="0">
                <a:highlight>
                  <a:srgbClr val="F0F0F0"/>
                </a:highlight>
              </a:rPr>
              <a:t> </a:t>
            </a:r>
            <a:r>
              <a:rPr lang="zh-CN" altLang="en-US" sz="2800" b="1" dirty="0">
                <a:solidFill>
                  <a:srgbClr val="A71D5D"/>
                </a:solidFill>
                <a:effectLst/>
                <a:highlight>
                  <a:srgbClr val="F0F0F0"/>
                </a:highlight>
              </a:rPr>
              <a:t>*</a:t>
            </a:r>
            <a:endParaRPr lang="en-US" altLang="zh-CN" b="1" dirty="0">
              <a:highlight>
                <a:srgbClr val="F0F0F0"/>
              </a:highlight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zh-CN" dirty="0">
              <a:highlight>
                <a:srgbClr val="F0F0F0"/>
              </a:highlight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这种方法也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仍然不推荐使用</a:t>
            </a:r>
            <a:r>
              <a:rPr lang="zh-CN" altLang="en-US" dirty="0"/>
              <a:t>，原因和之前提到过的类似：</a:t>
            </a:r>
            <a:endParaRPr lang="en-US" altLang="zh-CN" dirty="0"/>
          </a:p>
          <a:p>
            <a:pPr>
              <a:lnSpc>
                <a:spcPct val="100000"/>
              </a:lnSpc>
            </a:pPr>
            <a:r>
              <a:rPr lang="zh-CN" altLang="en-US" dirty="0"/>
              <a:t>我们无法明确地知道程序使用了模块中的哪些类</a:t>
            </a:r>
            <a:endParaRPr lang="en-US" altLang="zh-CN" dirty="0"/>
          </a:p>
          <a:p>
            <a:pPr>
              <a:lnSpc>
                <a:spcPct val="100000"/>
              </a:lnSpc>
            </a:pPr>
            <a:r>
              <a:rPr lang="zh-CN" altLang="en-US" dirty="0"/>
              <a:t>可能出现同名类的名称覆盖问题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07215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9.4.6 </a:t>
            </a:r>
            <a:r>
              <a:rPr lang="zh-CN" altLang="en-US" dirty="0"/>
              <a:t>在一个模块中导入另一个模块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回到本节最初的要求：我们想要避免一个文件中包含过多的类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为此，创建 </a:t>
            </a:r>
            <a:r>
              <a:rPr lang="en-US" altLang="zh-CN" dirty="0">
                <a:highlight>
                  <a:srgbClr val="F0F0F0"/>
                </a:highlight>
              </a:rPr>
              <a:t>electric_car.py</a:t>
            </a:r>
            <a:r>
              <a:rPr lang="en-US" altLang="zh-CN" dirty="0"/>
              <a:t> </a:t>
            </a:r>
            <a:r>
              <a:rPr lang="zh-CN" altLang="en-US" dirty="0"/>
              <a:t>模块文件，并将 </a:t>
            </a:r>
            <a:r>
              <a:rPr lang="en-US" altLang="zh-CN" b="1" dirty="0"/>
              <a:t>Battery</a:t>
            </a:r>
            <a:r>
              <a:rPr lang="en-US" altLang="zh-CN" dirty="0"/>
              <a:t> </a:t>
            </a:r>
            <a:r>
              <a:rPr lang="zh-CN" altLang="en-US" dirty="0"/>
              <a:t>类和 </a:t>
            </a:r>
            <a:r>
              <a:rPr lang="en-US" altLang="zh-CN" b="1" dirty="0"/>
              <a:t>ElectricCar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r>
              <a:rPr lang="zh-CN" altLang="en-US" u="sng" dirty="0"/>
              <a:t>剪切</a:t>
            </a:r>
            <a:r>
              <a:rPr lang="zh-CN" altLang="en-US" dirty="0"/>
              <a:t>到这个模块中：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14B2147-2667-A13C-B205-71287D3D0996}"/>
              </a:ext>
            </a:extLst>
          </p:cNvPr>
          <p:cNvSpPr txBox="1"/>
          <p:nvPr/>
        </p:nvSpPr>
        <p:spPr>
          <a:xfrm>
            <a:off x="6247019" y="3543797"/>
            <a:ext cx="4492516" cy="311367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333333"/>
                </a:solidFill>
                <a:highlight>
                  <a:srgbClr val="FFFAD4"/>
                </a:highlight>
                <a:latin typeface="Consolas" panose="020B0609020204030204" pitchFamily="49" charset="0"/>
              </a:rPr>
              <a:t>electric_car.py</a:t>
            </a:r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</a:endParaRPr>
          </a:p>
          <a:p>
            <a:pPr lvl="0">
              <a:spcBef>
                <a:spcPts val="1000"/>
              </a:spcBef>
            </a:pP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一组可用于表示电动汽车的类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8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from </a:t>
            </a:r>
            <a:r>
              <a:rPr lang="en-US" altLang="zh-CN" sz="28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car </a:t>
            </a:r>
            <a:r>
              <a:rPr lang="en-US" altLang="zh-CN" sz="28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import</a:t>
            </a:r>
            <a:r>
              <a:rPr lang="en-US" altLang="zh-CN" sz="28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 Car</a:t>
            </a:r>
          </a:p>
          <a:p>
            <a:pPr lvl="0"/>
            <a:endParaRPr lang="en-US" altLang="zh-CN" sz="2000" b="1" dirty="0">
              <a:solidFill>
                <a:srgbClr val="969896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Battery:</a:t>
            </a:r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B536DAB-1576-0EF6-A89A-D16B793664C0}"/>
              </a:ext>
            </a:extLst>
          </p:cNvPr>
          <p:cNvSpPr txBox="1"/>
          <p:nvPr/>
        </p:nvSpPr>
        <p:spPr>
          <a:xfrm>
            <a:off x="1494801" y="4285025"/>
            <a:ext cx="4137953" cy="163121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333333"/>
                </a:solidFill>
                <a:highlight>
                  <a:srgbClr val="FFFAD4"/>
                </a:highlight>
                <a:latin typeface="Consolas" panose="020B0609020204030204" pitchFamily="49" charset="0"/>
              </a:rPr>
              <a:t>car.py</a:t>
            </a:r>
          </a:p>
          <a:p>
            <a:pPr lvl="0"/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一个用来表示汽车的类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</p:txBody>
      </p:sp>
    </p:spTree>
    <p:extLst>
      <p:ext uri="{BB962C8B-B14F-4D97-AF65-F5344CB8AC3E}">
        <p14:creationId xmlns:p14="http://schemas.microsoft.com/office/powerpoint/2010/main" val="3240488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9.4.6 </a:t>
            </a:r>
            <a:r>
              <a:rPr lang="zh-CN" altLang="en-US" dirty="0"/>
              <a:t>在一个模块中导入另一个模块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回到本节最初的要求：我们想要避免一个文件中包含过多的类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为此，创建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highlight>
                  <a:srgbClr val="F0F0F0"/>
                </a:highlight>
              </a:rPr>
              <a:t>electric_car.py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模块文件，并将 </a:t>
            </a:r>
            <a:r>
              <a:rPr lang="en-US" altLang="zh-CN" b="1" dirty="0">
                <a:solidFill>
                  <a:schemeClr val="bg1">
                    <a:lumMod val="65000"/>
                  </a:schemeClr>
                </a:solidFill>
              </a:rPr>
              <a:t>Battery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类和 </a:t>
            </a:r>
            <a:r>
              <a:rPr lang="en-US" altLang="zh-CN" b="1" dirty="0">
                <a:solidFill>
                  <a:schemeClr val="bg1">
                    <a:lumMod val="65000"/>
                  </a:schemeClr>
                </a:solidFill>
              </a:rPr>
              <a:t>ElectricCar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类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</a:rPr>
              <a:t>剪切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到这个模块中：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14B2147-2667-A13C-B205-71287D3D0996}"/>
              </a:ext>
            </a:extLst>
          </p:cNvPr>
          <p:cNvSpPr txBox="1"/>
          <p:nvPr/>
        </p:nvSpPr>
        <p:spPr>
          <a:xfrm>
            <a:off x="6247019" y="3543797"/>
            <a:ext cx="4492516" cy="311367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333333"/>
                </a:solidFill>
                <a:highlight>
                  <a:srgbClr val="FFFAD4"/>
                </a:highlight>
                <a:latin typeface="Consolas" panose="020B0609020204030204" pitchFamily="49" charset="0"/>
              </a:rPr>
              <a:t>electric_car.py</a:t>
            </a:r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</a:endParaRPr>
          </a:p>
          <a:p>
            <a:pPr lvl="0">
              <a:spcBef>
                <a:spcPts val="1000"/>
              </a:spcBef>
            </a:pP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一组可用于表示电动汽车的类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8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from </a:t>
            </a:r>
            <a:r>
              <a:rPr lang="en-US" altLang="zh-CN" sz="28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car </a:t>
            </a:r>
            <a:r>
              <a:rPr lang="en-US" altLang="zh-CN" sz="28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import</a:t>
            </a:r>
            <a:r>
              <a:rPr lang="en-US" altLang="zh-CN" sz="28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 Car</a:t>
            </a:r>
          </a:p>
          <a:p>
            <a:pPr lvl="0"/>
            <a:endParaRPr lang="en-US" altLang="zh-CN" sz="2000" b="1" dirty="0">
              <a:solidFill>
                <a:srgbClr val="969896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Battery:</a:t>
            </a:r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0C2E5B0-F498-A2A8-24C1-620FB0F371D7}"/>
              </a:ext>
            </a:extLst>
          </p:cNvPr>
          <p:cNvSpPr txBox="1"/>
          <p:nvPr/>
        </p:nvSpPr>
        <p:spPr>
          <a:xfrm>
            <a:off x="1006499" y="3724781"/>
            <a:ext cx="462625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sz="2400" b="1" dirty="0"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类需要使用其父类 </a:t>
            </a:r>
            <a:r>
              <a:rPr lang="en-US" altLang="zh-CN" sz="2400" b="1" dirty="0"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，因此需要将它导入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400" u="sng" dirty="0">
                <a:latin typeface="Consolas" panose="020B0609020204030204" pitchFamily="49" charset="0"/>
                <a:ea typeface="微软雅黑" panose="020B0503020204020204" pitchFamily="34" charset="-122"/>
              </a:rPr>
              <a:t>请不要忘记这行代码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，否则 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Python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将会给出错误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EF23ED11-CB8A-F428-04C2-F45789CFB16C}"/>
              </a:ext>
            </a:extLst>
          </p:cNvPr>
          <p:cNvSpPr/>
          <p:nvPr/>
        </p:nvSpPr>
        <p:spPr>
          <a:xfrm>
            <a:off x="5849088" y="4364538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54213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9.4.6 </a:t>
            </a:r>
            <a:r>
              <a:rPr lang="zh-CN" altLang="en-US" dirty="0"/>
              <a:t>在一个模块中导入另一个模块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现在就可以从每个模块中分别导入类，以根据需要创建任意类型的汽车了，为此改写 </a:t>
            </a:r>
            <a:r>
              <a:rPr lang="en-US" altLang="zh-CN" dirty="0">
                <a:highlight>
                  <a:srgbClr val="F0F0F0"/>
                </a:highlight>
              </a:rPr>
              <a:t>my_cars.py</a:t>
            </a:r>
            <a:r>
              <a:rPr lang="en-US" altLang="zh-CN" dirty="0"/>
              <a:t> </a:t>
            </a:r>
            <a:r>
              <a:rPr lang="zh-CN" altLang="en-US" dirty="0"/>
              <a:t>文件：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F94281-6924-B953-DD82-2AFE11336B49}"/>
              </a:ext>
            </a:extLst>
          </p:cNvPr>
          <p:cNvSpPr txBox="1"/>
          <p:nvPr/>
        </p:nvSpPr>
        <p:spPr>
          <a:xfrm>
            <a:off x="838200" y="2945061"/>
            <a:ext cx="9873343" cy="267765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from </a:t>
            </a:r>
            <a:r>
              <a:rPr lang="en-US" altLang="zh-CN" sz="24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car </a:t>
            </a:r>
            <a:r>
              <a:rPr lang="en-US" altLang="zh-CN" sz="24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import</a:t>
            </a:r>
            <a:r>
              <a:rPr lang="en-US" altLang="zh-CN" sz="24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 Car</a:t>
            </a:r>
          </a:p>
          <a:p>
            <a:r>
              <a:rPr lang="en-US" altLang="zh-CN" sz="24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from </a:t>
            </a:r>
            <a:r>
              <a:rPr lang="en-US" altLang="zh-CN" sz="24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electric_car </a:t>
            </a:r>
            <a:r>
              <a:rPr lang="en-US" altLang="zh-CN" sz="24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import</a:t>
            </a:r>
            <a:r>
              <a:rPr lang="en-US" altLang="zh-CN" sz="24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 ElectricCar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new_car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'a4', 2023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my_new_car.get_descriptive_name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 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leaf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ElectricCar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nissan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'leaf', 2024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my_leaf.get_descriptive_name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</a:t>
            </a: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9CEF3572-BEE4-5105-9232-C59A8B475E16}"/>
              </a:ext>
            </a:extLst>
          </p:cNvPr>
          <p:cNvSpPr/>
          <p:nvPr/>
        </p:nvSpPr>
        <p:spPr>
          <a:xfrm>
            <a:off x="376333" y="3232160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234005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9.4.7 </a:t>
            </a:r>
            <a:r>
              <a:rPr lang="zh-CN" altLang="en-US" dirty="0"/>
              <a:t>使用别名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在导入类时也可以指定别名，以简化输入，例如我们可以给 </a:t>
            </a:r>
            <a:r>
              <a:rPr lang="en-US" altLang="zh-CN" b="1" dirty="0"/>
              <a:t>ElectricCar</a:t>
            </a:r>
            <a:r>
              <a:rPr lang="en-US" altLang="zh-CN" dirty="0"/>
              <a:t> </a:t>
            </a:r>
            <a:r>
              <a:rPr lang="zh-CN" altLang="en-US" dirty="0"/>
              <a:t>这个较长的类名取一个简短的别名 </a:t>
            </a:r>
            <a:r>
              <a:rPr lang="en-US" altLang="zh-CN" b="1" dirty="0"/>
              <a:t>EC</a:t>
            </a:r>
            <a:r>
              <a:rPr lang="zh-CN" altLang="en-US" b="1" dirty="0"/>
              <a:t>：</a:t>
            </a:r>
            <a:endParaRPr lang="en-US" altLang="zh-CN" b="1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 b="1" dirty="0">
                <a:solidFill>
                  <a:srgbClr val="9E58A3"/>
                </a:solidFill>
                <a:highlight>
                  <a:srgbClr val="F0F0F0"/>
                </a:highlight>
              </a:rPr>
              <a:t>from </a:t>
            </a:r>
            <a:r>
              <a:rPr lang="en-US" altLang="zh-CN" sz="2400" b="1" dirty="0">
                <a:highlight>
                  <a:srgbClr val="F0F0F0"/>
                </a:highlight>
              </a:rPr>
              <a:t>electric_car </a:t>
            </a:r>
            <a:r>
              <a:rPr lang="en-US" altLang="zh-CN" sz="2400" b="1" dirty="0">
                <a:solidFill>
                  <a:srgbClr val="9E58A3"/>
                </a:solidFill>
                <a:highlight>
                  <a:srgbClr val="F0F0F0"/>
                </a:highlight>
              </a:rPr>
              <a:t>import</a:t>
            </a:r>
            <a:r>
              <a:rPr lang="en-US" altLang="zh-CN" sz="2400" b="1" dirty="0">
                <a:highlight>
                  <a:srgbClr val="F0F0F0"/>
                </a:highlight>
              </a:rPr>
              <a:t> ElectricCar</a:t>
            </a:r>
            <a:r>
              <a:rPr lang="en-US" altLang="zh-CN" sz="2400" b="1" dirty="0">
                <a:solidFill>
                  <a:srgbClr val="F0F0F0"/>
                </a:solidFill>
                <a:highlight>
                  <a:srgbClr val="F0F0F0"/>
                </a:highlight>
              </a:rPr>
              <a:t> </a:t>
            </a:r>
            <a:r>
              <a:rPr lang="en-US" altLang="zh-CN" sz="2400" b="1" dirty="0">
                <a:solidFill>
                  <a:srgbClr val="9E58A3"/>
                </a:solidFill>
                <a:highlight>
                  <a:srgbClr val="F0F0F0"/>
                </a:highlight>
              </a:rPr>
              <a:t>as </a:t>
            </a:r>
            <a:r>
              <a:rPr lang="en-US" altLang="zh-CN" sz="2400" b="1" dirty="0">
                <a:highlight>
                  <a:srgbClr val="F0F0F0"/>
                </a:highlight>
              </a:rPr>
              <a:t>EC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现在要创建电动汽车实例时，都可以使用这个别名：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800" b="1" dirty="0">
                <a:solidFill>
                  <a:srgbClr val="333333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my_</a:t>
            </a:r>
            <a:r>
              <a:rPr lang="en-US" altLang="zh-CN" sz="2800" b="1" dirty="0">
                <a:solidFill>
                  <a:srgbClr val="333333"/>
                </a:solidFill>
                <a:highlight>
                  <a:srgbClr val="F0F0F0"/>
                </a:highlight>
                <a:latin typeface="Consolas" panose="020B0609020204030204" pitchFamily="49" charset="0"/>
              </a:rPr>
              <a:t>leaf</a:t>
            </a:r>
            <a:r>
              <a:rPr lang="en-US" altLang="zh-CN" sz="2800" b="1" dirty="0">
                <a:solidFill>
                  <a:srgbClr val="333333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 </a:t>
            </a:r>
            <a:r>
              <a:rPr lang="en-US" altLang="zh-CN" sz="2800" b="1" dirty="0">
                <a:solidFill>
                  <a:srgbClr val="A71D5D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= </a:t>
            </a:r>
            <a:r>
              <a:rPr lang="en-US" altLang="zh-CN" sz="2800" b="1" dirty="0">
                <a:solidFill>
                  <a:srgbClr val="258DFF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ElectricCar</a:t>
            </a:r>
            <a:r>
              <a:rPr lang="en-US" altLang="zh-CN" sz="28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(</a:t>
            </a:r>
            <a:r>
              <a:rPr lang="en-US" altLang="zh-CN" sz="28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800" b="1" dirty="0" err="1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nissan</a:t>
            </a:r>
            <a:r>
              <a:rPr lang="en-US" altLang="zh-CN" sz="28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8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8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'leaf'</a:t>
            </a:r>
            <a:r>
              <a:rPr lang="en-US" altLang="zh-CN" sz="28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800" b="1" dirty="0">
                <a:solidFill>
                  <a:srgbClr val="2E6446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2024</a:t>
            </a:r>
            <a:r>
              <a:rPr lang="en-US" altLang="zh-CN" sz="28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)</a:t>
            </a:r>
            <a:endParaRPr lang="en-US" altLang="zh-CN" dirty="0">
              <a:highlight>
                <a:srgbClr val="F0F0F0"/>
              </a:highlight>
            </a:endParaRP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3546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9.4.7 </a:t>
            </a:r>
            <a:r>
              <a:rPr lang="zh-CN" altLang="en-US" dirty="0"/>
              <a:t>使用别名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还可以给模块指定别名</a:t>
            </a:r>
            <a:r>
              <a:rPr lang="zh-CN" altLang="en-US" b="1" dirty="0"/>
              <a:t>：</a:t>
            </a:r>
            <a:endParaRPr lang="en-US" altLang="zh-CN" b="1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 b="1" dirty="0">
                <a:solidFill>
                  <a:srgbClr val="9E58A3"/>
                </a:solidFill>
                <a:highlight>
                  <a:srgbClr val="F0F0F0"/>
                </a:highlight>
              </a:rPr>
              <a:t>import</a:t>
            </a:r>
            <a:r>
              <a:rPr lang="en-US" altLang="zh-CN" sz="2400" b="1" dirty="0">
                <a:highlight>
                  <a:srgbClr val="F0F0F0"/>
                </a:highlight>
              </a:rPr>
              <a:t> electric_car</a:t>
            </a:r>
            <a:r>
              <a:rPr lang="en-US" altLang="zh-CN" sz="2400" b="1" dirty="0">
                <a:solidFill>
                  <a:srgbClr val="F0F0F0"/>
                </a:solidFill>
                <a:highlight>
                  <a:srgbClr val="F0F0F0"/>
                </a:highlight>
              </a:rPr>
              <a:t> </a:t>
            </a:r>
            <a:r>
              <a:rPr lang="en-US" altLang="zh-CN" sz="2400" b="1" dirty="0">
                <a:solidFill>
                  <a:srgbClr val="9E58A3"/>
                </a:solidFill>
                <a:highlight>
                  <a:srgbClr val="F0F0F0"/>
                </a:highlight>
              </a:rPr>
              <a:t>as </a:t>
            </a:r>
            <a:r>
              <a:rPr lang="en-US" altLang="zh-CN" sz="2400" b="1" dirty="0" err="1">
                <a:highlight>
                  <a:srgbClr val="F0F0F0"/>
                </a:highlight>
              </a:rPr>
              <a:t>ec</a:t>
            </a:r>
            <a:endParaRPr lang="en-US" altLang="zh-CN" sz="2400" b="1" dirty="0">
              <a:highlight>
                <a:srgbClr val="F0F0F0"/>
              </a:highlight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然后可以结合使用模块别名和完整类名来创建实例：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800" b="1" dirty="0">
                <a:solidFill>
                  <a:srgbClr val="333333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my_</a:t>
            </a:r>
            <a:r>
              <a:rPr lang="en-US" altLang="zh-CN" sz="2800" b="1" dirty="0">
                <a:solidFill>
                  <a:srgbClr val="333333"/>
                </a:solidFill>
                <a:highlight>
                  <a:srgbClr val="F0F0F0"/>
                </a:highlight>
                <a:latin typeface="Consolas" panose="020B0609020204030204" pitchFamily="49" charset="0"/>
              </a:rPr>
              <a:t>leaf</a:t>
            </a:r>
            <a:r>
              <a:rPr lang="en-US" altLang="zh-CN" sz="2800" b="1" dirty="0">
                <a:solidFill>
                  <a:srgbClr val="333333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 </a:t>
            </a:r>
            <a:r>
              <a:rPr lang="en-US" altLang="zh-CN" sz="2800" b="1" dirty="0">
                <a:solidFill>
                  <a:srgbClr val="A71D5D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= </a:t>
            </a:r>
            <a:r>
              <a:rPr lang="en-US" altLang="zh-CN" b="1" dirty="0" err="1">
                <a:solidFill>
                  <a:srgbClr val="333333"/>
                </a:solidFill>
                <a:highlight>
                  <a:srgbClr val="F0F0F0"/>
                </a:highlight>
              </a:rPr>
              <a:t>ec.</a:t>
            </a:r>
            <a:r>
              <a:rPr lang="en-US" altLang="zh-CN" sz="2800" b="1" dirty="0" err="1">
                <a:solidFill>
                  <a:srgbClr val="258DFF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ElectricCar</a:t>
            </a:r>
            <a:r>
              <a:rPr lang="en-US" altLang="zh-CN" sz="28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(</a:t>
            </a:r>
            <a:r>
              <a:rPr lang="en-US" altLang="zh-CN" sz="28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800" b="1" dirty="0" err="1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nissan</a:t>
            </a:r>
            <a:r>
              <a:rPr lang="en-US" altLang="zh-CN" sz="28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8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8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'leaf'</a:t>
            </a:r>
            <a:r>
              <a:rPr lang="en-US" altLang="zh-CN" sz="28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800" b="1" dirty="0">
                <a:solidFill>
                  <a:srgbClr val="2E6446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2024</a:t>
            </a:r>
            <a:r>
              <a:rPr lang="en-US" altLang="zh-CN" sz="28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)</a:t>
            </a:r>
            <a:endParaRPr lang="en-US" altLang="zh-CN" dirty="0">
              <a:highlight>
                <a:srgbClr val="F0F0F0"/>
              </a:highlight>
            </a:endParaRP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40509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9.4.8 </a:t>
            </a:r>
            <a:r>
              <a:rPr lang="zh-CN" altLang="en-US" dirty="0"/>
              <a:t>找到合适的工作流程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Python </a:t>
            </a:r>
            <a:r>
              <a:rPr lang="zh-CN" altLang="en-US" dirty="0"/>
              <a:t>提供了很多选项来实现相同的效果，我们应该熟悉这些选项，从而让我们能确定最佳的项目组织方式，理解别人开发的项目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我们应在一开始让代码结构尽量简单，然后再尝试让代码更加整洁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例如和本节的讲解顺序一样，完全可以在一个文件中完成所有工作，在确认一切正常后，再将类移到独立的模块中。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2965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9.5 </a:t>
            </a:r>
            <a:r>
              <a:rPr lang="en-US" altLang="zh-CN" dirty="0">
                <a:latin typeface="+mj-lt"/>
              </a:rPr>
              <a:t>Python</a:t>
            </a:r>
            <a:r>
              <a:rPr lang="en-US" altLang="zh-CN" dirty="0"/>
              <a:t> </a:t>
            </a:r>
            <a:r>
              <a:rPr lang="zh-CN" altLang="en-US" dirty="0"/>
              <a:t>标准库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b="1" dirty="0"/>
              <a:t>Python </a:t>
            </a:r>
            <a:r>
              <a:rPr lang="zh-CN" altLang="en-US" b="1" dirty="0"/>
              <a:t>标准库</a:t>
            </a:r>
            <a:r>
              <a:rPr lang="zh-CN" altLang="en-US" dirty="0"/>
              <a:t>是一组模块，是 </a:t>
            </a:r>
            <a:r>
              <a:rPr lang="en-US" altLang="zh-CN" dirty="0"/>
              <a:t>Python </a:t>
            </a:r>
            <a:r>
              <a:rPr lang="zh-CN" altLang="en-US" dirty="0"/>
              <a:t>在安装时包含的，其中包含了其他程序员编写好的模块，它们经过了大量的实践论证，能减少你的编写重复功能的工作量。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在编写代码时，可以直接使用 </a:t>
            </a:r>
            <a:r>
              <a:rPr lang="en-US" altLang="zh-CN" dirty="0"/>
              <a:t>import </a:t>
            </a:r>
            <a:r>
              <a:rPr lang="zh-CN" altLang="en-US" dirty="0"/>
              <a:t>语句导入这些模块来使用。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2364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9.5 </a:t>
            </a:r>
            <a:r>
              <a:rPr lang="en-US" altLang="zh-CN" dirty="0">
                <a:latin typeface="+mj-lt"/>
              </a:rPr>
              <a:t>Python</a:t>
            </a:r>
            <a:r>
              <a:rPr lang="en-US" altLang="zh-CN" dirty="0"/>
              <a:t> </a:t>
            </a:r>
            <a:r>
              <a:rPr lang="zh-CN" altLang="en-US" dirty="0"/>
              <a:t>标准库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例如与随机打交道的 </a:t>
            </a:r>
            <a:r>
              <a:rPr lang="en-US" altLang="zh-CN" dirty="0"/>
              <a:t>random </a:t>
            </a:r>
            <a:r>
              <a:rPr lang="zh-CN" altLang="en-US" dirty="0"/>
              <a:t>模块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其中包含一个有趣的方法 </a:t>
            </a:r>
            <a:r>
              <a:rPr lang="en-US" altLang="zh-CN" dirty="0" err="1"/>
              <a:t>randint</a:t>
            </a:r>
            <a:r>
              <a:rPr lang="en-US" altLang="zh-CN" dirty="0"/>
              <a:t>()</a:t>
            </a:r>
            <a:r>
              <a:rPr lang="zh-CN" altLang="en-US" dirty="0"/>
              <a:t>，它将接受指定的两个整数，然后随机选择一个位于这两个整数之间（含）的整数，作为它的返回值进行返回。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例如，下面演示了如何生成一个位于 </a:t>
            </a:r>
            <a:r>
              <a:rPr lang="en-US" altLang="zh-CN" dirty="0"/>
              <a:t>1 </a:t>
            </a:r>
            <a:r>
              <a:rPr lang="zh-CN" altLang="en-US" dirty="0"/>
              <a:t>和 </a:t>
            </a:r>
            <a:r>
              <a:rPr lang="en-US" altLang="zh-CN" dirty="0"/>
              <a:t>6 </a:t>
            </a:r>
            <a:r>
              <a:rPr lang="zh-CN" altLang="en-US" dirty="0"/>
              <a:t>之间的随机整数：</a:t>
            </a:r>
          </a:p>
          <a:p>
            <a:pPr marL="0" indent="0">
              <a:buNone/>
            </a:pPr>
            <a:r>
              <a:rPr lang="en-US" altLang="zh-CN" sz="2400" b="0" i="0" u="none" strike="noStrike" baseline="0" dirty="0"/>
              <a:t>&gt;&gt;&gt; </a:t>
            </a:r>
            <a:r>
              <a:rPr lang="en-US" altLang="zh-CN" sz="2400" b="1" dirty="0">
                <a:solidFill>
                  <a:srgbClr val="9E58A3"/>
                </a:solidFill>
                <a:effectLst/>
                <a:highlight>
                  <a:srgbClr val="F0F0F0"/>
                </a:highlight>
              </a:rPr>
              <a:t>from </a:t>
            </a:r>
            <a:r>
              <a:rPr lang="en-US" altLang="zh-CN" sz="2400" b="1" dirty="0">
                <a:solidFill>
                  <a:srgbClr val="333333"/>
                </a:solidFill>
                <a:effectLst/>
                <a:highlight>
                  <a:srgbClr val="F0F0F0"/>
                </a:highlight>
              </a:rPr>
              <a:t>random </a:t>
            </a:r>
            <a:r>
              <a:rPr lang="en-US" altLang="zh-CN" sz="2400" b="1" dirty="0">
                <a:solidFill>
                  <a:srgbClr val="9E58A3"/>
                </a:solidFill>
                <a:effectLst/>
                <a:highlight>
                  <a:srgbClr val="F0F0F0"/>
                </a:highlight>
              </a:rPr>
              <a:t>import 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highlight>
                  <a:srgbClr val="F0F0F0"/>
                </a:highlight>
              </a:rPr>
              <a:t>randint</a:t>
            </a:r>
            <a:endParaRPr lang="en-US" altLang="zh-CN" sz="2400" b="1" dirty="0">
              <a:solidFill>
                <a:srgbClr val="333333"/>
              </a:solidFill>
              <a:effectLst/>
              <a:highlight>
                <a:srgbClr val="F0F0F0"/>
              </a:highlight>
            </a:endParaRPr>
          </a:p>
          <a:p>
            <a:pPr marL="0" indent="0">
              <a:buNone/>
            </a:pPr>
            <a:r>
              <a:rPr lang="en-US" altLang="zh-CN" sz="2400" b="0" i="0" u="none" strike="noStrike" baseline="0" dirty="0"/>
              <a:t>&gt;&gt;&gt; 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randint</a:t>
            </a:r>
            <a:r>
              <a:rPr lang="en-US" altLang="zh-CN" sz="24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1</a:t>
            </a:r>
            <a:r>
              <a:rPr lang="en-US" altLang="zh-CN" sz="24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2E6446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6</a:t>
            </a:r>
            <a:r>
              <a:rPr lang="en-US" altLang="zh-CN" sz="24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)</a:t>
            </a:r>
            <a:endParaRPr lang="en-US" altLang="zh-CN" sz="2400" b="1" dirty="0">
              <a:solidFill>
                <a:srgbClr val="333333"/>
              </a:solidFill>
              <a:effectLst/>
              <a:highlight>
                <a:srgbClr val="F0F0F0"/>
              </a:highlight>
              <a:latin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en-US" altLang="zh-CN" sz="2400" b="0" i="0" u="none" strike="noStrike" baseline="0" dirty="0"/>
              <a:t>3</a:t>
            </a:r>
            <a:endParaRPr lang="en-US" altLang="zh-CN" sz="3600" dirty="0"/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E286C890-E902-9FA3-B9DB-72B94FE56266}"/>
              </a:ext>
            </a:extLst>
          </p:cNvPr>
          <p:cNvSpPr/>
          <p:nvPr/>
        </p:nvSpPr>
        <p:spPr>
          <a:xfrm>
            <a:off x="474785" y="534359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747661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9.5 </a:t>
            </a:r>
            <a:r>
              <a:rPr lang="en-US" altLang="zh-CN" dirty="0">
                <a:latin typeface="+mj-lt"/>
              </a:rPr>
              <a:t>Python</a:t>
            </a:r>
            <a:r>
              <a:rPr lang="en-US" altLang="zh-CN" dirty="0"/>
              <a:t> </a:t>
            </a:r>
            <a:r>
              <a:rPr lang="zh-CN" altLang="en-US" dirty="0"/>
              <a:t>标准库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例如与随机打交道的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random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模块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还有一个很有用的函数是 </a:t>
            </a:r>
            <a:r>
              <a:rPr lang="en-US" altLang="zh-CN" dirty="0"/>
              <a:t>choice()</a:t>
            </a:r>
            <a:r>
              <a:rPr lang="zh-CN" altLang="en-US" dirty="0"/>
              <a:t>，它将一个列表或元组作为参数，并随机返回其中的一个元素：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 b="0" i="0" u="none" strike="noStrike" baseline="0" dirty="0"/>
              <a:t>&gt;&gt;&gt; </a:t>
            </a:r>
            <a:r>
              <a:rPr lang="en-US" altLang="zh-CN" sz="2400" b="1" dirty="0">
                <a:solidFill>
                  <a:srgbClr val="9E58A3"/>
                </a:solidFill>
                <a:effectLst/>
                <a:highlight>
                  <a:srgbClr val="F0F0F0"/>
                </a:highlight>
              </a:rPr>
              <a:t>from </a:t>
            </a:r>
            <a:r>
              <a:rPr lang="en-US" altLang="zh-CN" sz="2400" b="1" dirty="0">
                <a:solidFill>
                  <a:srgbClr val="333333"/>
                </a:solidFill>
                <a:effectLst/>
                <a:highlight>
                  <a:srgbClr val="F0F0F0"/>
                </a:highlight>
              </a:rPr>
              <a:t>random </a:t>
            </a:r>
            <a:r>
              <a:rPr lang="en-US" altLang="zh-CN" sz="2400" b="1" dirty="0">
                <a:solidFill>
                  <a:srgbClr val="9E58A3"/>
                </a:solidFill>
                <a:effectLst/>
                <a:highlight>
                  <a:srgbClr val="F0F0F0"/>
                </a:highlight>
              </a:rPr>
              <a:t>import </a:t>
            </a:r>
            <a:r>
              <a:rPr lang="en-US" altLang="zh-CN" sz="2400" b="1" dirty="0">
                <a:solidFill>
                  <a:srgbClr val="333333"/>
                </a:solidFill>
                <a:effectLst/>
                <a:highlight>
                  <a:srgbClr val="F0F0F0"/>
                </a:highlight>
              </a:rPr>
              <a:t>choice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 b="0" i="0" u="none" strike="noStrike" baseline="0" dirty="0"/>
              <a:t>&gt;&gt;&gt; </a:t>
            </a:r>
            <a:r>
              <a:rPr lang="en-US" altLang="zh-CN" sz="2400" b="1" dirty="0">
                <a:solidFill>
                  <a:srgbClr val="333333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players </a:t>
            </a:r>
            <a:r>
              <a:rPr lang="en-US" altLang="zh-CN" sz="2400" b="1" dirty="0">
                <a:solidFill>
                  <a:srgbClr val="A71D5D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[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charles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martina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michael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florence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]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 b="0" i="0" u="none" strike="noStrike" baseline="0" dirty="0"/>
              <a:t>&gt;&gt;&gt; </a:t>
            </a:r>
            <a:r>
              <a:rPr lang="en-US" altLang="zh-CN" sz="2400" b="1" dirty="0">
                <a:solidFill>
                  <a:srgbClr val="258DFF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choice</a:t>
            </a:r>
            <a:r>
              <a:rPr lang="en-US" altLang="zh-CN" sz="24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333333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players</a:t>
            </a:r>
            <a:r>
              <a:rPr lang="en-US" altLang="zh-CN" sz="24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)</a:t>
            </a:r>
            <a:endParaRPr lang="en-US" altLang="zh-CN" sz="2400" b="1" dirty="0">
              <a:solidFill>
                <a:srgbClr val="333333"/>
              </a:solidFill>
              <a:effectLst/>
              <a:highlight>
                <a:srgbClr val="F0F0F0"/>
              </a:highlight>
              <a:latin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en-US" altLang="zh-CN" sz="2400" b="0" i="0" u="none" strike="noStrike" baseline="0" dirty="0"/>
              <a:t>'</a:t>
            </a:r>
            <a:r>
              <a:rPr lang="en-US" altLang="zh-CN" sz="2400" b="0" i="0" u="none" strike="noStrike" baseline="0" dirty="0" err="1"/>
              <a:t>florence</a:t>
            </a:r>
            <a:r>
              <a:rPr lang="en-US" altLang="zh-CN" sz="2400" b="0" i="0" u="none" strike="noStrike" baseline="0" dirty="0"/>
              <a:t>'</a:t>
            </a: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FBB50B65-23A6-DC78-48D3-1C740D89C2A7}"/>
              </a:ext>
            </a:extLst>
          </p:cNvPr>
          <p:cNvSpPr/>
          <p:nvPr/>
        </p:nvSpPr>
        <p:spPr>
          <a:xfrm>
            <a:off x="474785" y="4929615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B41DC38-36BB-2AA8-DD53-9C2C8712DC1F}"/>
              </a:ext>
            </a:extLst>
          </p:cNvPr>
          <p:cNvSpPr txBox="1"/>
          <p:nvPr/>
        </p:nvSpPr>
        <p:spPr>
          <a:xfrm>
            <a:off x="2577637" y="5462298"/>
            <a:ext cx="66661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之后我们将介绍更多有用的标准库模块，</a:t>
            </a:r>
            <a:endParaRPr lang="en-US" altLang="zh-CN" sz="28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并引入功能强大的外部（第三方）模块</a:t>
            </a:r>
            <a:endParaRPr lang="en-US" altLang="zh-CN" sz="28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6439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下面的代码创建了 </a:t>
            </a:r>
            <a:r>
              <a:rPr lang="en-US" altLang="zh-CN" dirty="0"/>
              <a:t>Dog </a:t>
            </a:r>
            <a:r>
              <a:rPr lang="zh-CN" altLang="en-US" dirty="0"/>
              <a:t>类，包含了提到的两项信息和两种行为：</a:t>
            </a:r>
            <a:endParaRPr lang="en-US" altLang="zh-CN" sz="2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ABAD846-95D2-136D-7D81-0919DAB30923}"/>
              </a:ext>
            </a:extLst>
          </p:cNvPr>
          <p:cNvSpPr txBox="1"/>
          <p:nvPr/>
        </p:nvSpPr>
        <p:spPr>
          <a:xfrm>
            <a:off x="876397" y="2397166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Dog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is now sitting."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rolled over!"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b="1" dirty="0">
              <a:solidFill>
                <a:schemeClr val="bg1">
                  <a:lumMod val="7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1807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9.5 </a:t>
            </a:r>
            <a:r>
              <a:rPr lang="en-US" altLang="zh-CN" dirty="0">
                <a:latin typeface="+mj-lt"/>
              </a:rPr>
              <a:t>Python</a:t>
            </a:r>
            <a:r>
              <a:rPr lang="en-US" altLang="zh-CN" dirty="0"/>
              <a:t> </a:t>
            </a:r>
            <a:r>
              <a:rPr lang="zh-CN" altLang="en-US"/>
              <a:t>标准库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TODO</a:t>
            </a:r>
            <a:r>
              <a:rPr lang="zh-CN" altLang="en-US" dirty="0"/>
              <a:t>：</a:t>
            </a:r>
            <a:r>
              <a:rPr lang="en-US" altLang="zh-CN" dirty="0"/>
              <a:t>EXPLAIN DRAW</a:t>
            </a:r>
          </a:p>
        </p:txBody>
      </p:sp>
    </p:spTree>
    <p:extLst>
      <p:ext uri="{BB962C8B-B14F-4D97-AF65-F5344CB8AC3E}">
        <p14:creationId xmlns:p14="http://schemas.microsoft.com/office/powerpoint/2010/main" val="1330387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9.6 </a:t>
            </a:r>
            <a:r>
              <a:rPr lang="zh-CN" altLang="en-US" dirty="0"/>
              <a:t>类的编程风格 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类名中的每个单词的首字母都应大写，并且不使用下划线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这种命名规则叫做</a:t>
            </a:r>
            <a:r>
              <a:rPr lang="zh-CN" altLang="en-US" b="1" dirty="0"/>
              <a:t>大驼峰式命名法</a:t>
            </a:r>
            <a:r>
              <a:rPr lang="zh-CN" altLang="en-US" dirty="0"/>
              <a:t>（也称为 </a:t>
            </a:r>
            <a:r>
              <a:rPr lang="zh-CN" altLang="zh-CN" dirty="0"/>
              <a:t>Pascal</a:t>
            </a:r>
            <a:r>
              <a:rPr lang="en-US" altLang="zh-CN" dirty="0"/>
              <a:t> </a:t>
            </a:r>
            <a:r>
              <a:rPr lang="zh-CN" altLang="zh-CN" dirty="0"/>
              <a:t>命名法</a:t>
            </a:r>
            <a:r>
              <a:rPr lang="zh-CN" altLang="en-US" dirty="0"/>
              <a:t>）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实例名和模块名都应该使用全小写，并在单词之间加上下划线</a:t>
            </a:r>
            <a:endParaRPr lang="en-US" altLang="zh-CN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/>
              <a:t>这种命名规则叫做</a:t>
            </a:r>
            <a:r>
              <a:rPr lang="zh-CN" altLang="en-US" b="1" dirty="0"/>
              <a:t>下划线命名法</a:t>
            </a:r>
            <a:r>
              <a:rPr lang="zh-CN" altLang="en-US" dirty="0"/>
              <a:t>（也称为 🐍 蛇形命名法）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每个类定义后的第一行和模块文件的首行，都应该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包含一个文档字符串，简要地描述类的功能</a:t>
            </a:r>
            <a:r>
              <a:rPr lang="zh-CN" altLang="en-US" dirty="0"/>
              <a:t>，以帮助其他人理解我们的代码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使用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两个空行来分隔不同类</a:t>
            </a:r>
            <a:r>
              <a:rPr lang="zh-CN" altLang="en-US" dirty="0"/>
              <a:t>，使用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一个空行分隔类内的不同方法</a:t>
            </a:r>
            <a:endParaRPr lang="en-US" altLang="zh-CN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/>
              <a:t>当使用 </a:t>
            </a:r>
            <a:r>
              <a:rPr lang="en-US" altLang="zh-CN" dirty="0"/>
              <a:t>import </a:t>
            </a:r>
            <a:r>
              <a:rPr lang="zh-CN" altLang="en-US" dirty="0"/>
              <a:t>语句时，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使用一个空行分隔标准库和自己的库</a:t>
            </a:r>
            <a:endParaRPr lang="en-US" altLang="zh-CN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456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BF67D3-549D-0623-7687-618F66C79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9.7 </a:t>
            </a:r>
            <a:r>
              <a:rPr lang="zh-CN" altLang="en-US" dirty="0"/>
              <a:t>小结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7E734E7-DC50-2043-E0F4-ADDF97100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学习了如何编写类，并编写初始化方法，通过定义属性在类中存储信息，并编写了方法让类具备所需的行为。</a:t>
            </a:r>
            <a:endParaRPr lang="en-US" altLang="zh-CN" dirty="0"/>
          </a:p>
          <a:p>
            <a:r>
              <a:rPr lang="zh-CN" altLang="en-US" dirty="0"/>
              <a:t>学习了通过几种不同方式来修改实例的属性，以及类的继承和组合</a:t>
            </a:r>
          </a:p>
          <a:p>
            <a:r>
              <a:rPr lang="zh-CN" altLang="en-US" dirty="0"/>
              <a:t>学习了如何通过将类存储在模块中，使得项目变得整洁，并了解了 </a:t>
            </a:r>
            <a:r>
              <a:rPr lang="en-US" altLang="zh-CN" dirty="0"/>
              <a:t>Python </a:t>
            </a:r>
            <a:r>
              <a:rPr lang="zh-CN" altLang="en-US" dirty="0"/>
              <a:t>标准库的使用和编写类与模块时应遵循的约定</a:t>
            </a:r>
          </a:p>
          <a:p>
            <a:pPr>
              <a:lnSpc>
                <a:spcPct val="100000"/>
              </a:lnSpc>
            </a:pPr>
            <a:endParaRPr lang="en-US" altLang="zh-CN" dirty="0"/>
          </a:p>
          <a:p>
            <a:r>
              <a:rPr lang="zh-CN" altLang="en-US" dirty="0"/>
              <a:t>在下一章中，我们将学习学习如何使用文件以及如何（捕获并处理）异常</a:t>
            </a:r>
          </a:p>
        </p:txBody>
      </p:sp>
    </p:spTree>
    <p:extLst>
      <p:ext uri="{BB962C8B-B14F-4D97-AF65-F5344CB8AC3E}">
        <p14:creationId xmlns:p14="http://schemas.microsoft.com/office/powerpoint/2010/main" val="36443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A783DF-49A6-7EF1-661E-C574E2C2F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课后拓展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0BA8B8-92DA-1AC9-79B9-A552D184B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完成书中的动手试一试部分</a:t>
            </a:r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>
                <a:highlight>
                  <a:srgbClr val="C0C0C0"/>
                </a:highlight>
              </a:rPr>
              <a:t>可选拓展</a:t>
            </a:r>
            <a:endParaRPr lang="en-US" altLang="zh-CN" dirty="0">
              <a:highlight>
                <a:srgbClr val="C0C0C0"/>
              </a:highlight>
            </a:endParaRPr>
          </a:p>
          <a:p>
            <a:r>
              <a:rPr lang="zh-CN" altLang="en-US" dirty="0"/>
              <a:t>了解 </a:t>
            </a:r>
            <a:r>
              <a:rPr lang="en-US" altLang="zh-CN" b="1" dirty="0">
                <a:solidFill>
                  <a:srgbClr val="0086B3"/>
                </a:solidFill>
                <a:ea typeface="黑体" panose="02010609060101010101" pitchFamily="49" charset="-122"/>
              </a:rPr>
              <a:t>__</a:t>
            </a:r>
            <a:r>
              <a:rPr lang="en-US" altLang="zh-CN" b="1" dirty="0" err="1">
                <a:solidFill>
                  <a:srgbClr val="0086B3"/>
                </a:solidFill>
                <a:ea typeface="黑体" panose="02010609060101010101" pitchFamily="49" charset="-122"/>
              </a:rPr>
              <a:t>init</a:t>
            </a:r>
            <a:r>
              <a:rPr lang="en-US" altLang="zh-CN" b="1" dirty="0">
                <a:solidFill>
                  <a:srgbClr val="0086B3"/>
                </a:solidFill>
                <a:ea typeface="黑体" panose="02010609060101010101" pitchFamily="49" charset="-122"/>
              </a:rPr>
              <a:t>__</a:t>
            </a:r>
            <a:r>
              <a:rPr lang="zh-CN" altLang="en-US" dirty="0"/>
              <a:t> 函数执行的顺序和机制</a:t>
            </a:r>
            <a:endParaRPr lang="en-US" altLang="zh-CN" dirty="0"/>
          </a:p>
          <a:p>
            <a:r>
              <a:rPr lang="zh-CN" altLang="en-US" dirty="0"/>
              <a:t>了解内置函数 </a:t>
            </a:r>
            <a:r>
              <a:rPr lang="en-US" altLang="zh-CN" dirty="0"/>
              <a:t>id() </a:t>
            </a:r>
            <a:r>
              <a:rPr lang="zh-CN" altLang="en-US" dirty="0"/>
              <a:t>及 </a:t>
            </a:r>
            <a:r>
              <a:rPr lang="en-US" altLang="zh-CN" dirty="0" err="1"/>
              <a:t>isinstance</a:t>
            </a:r>
            <a:r>
              <a:rPr lang="en-US" altLang="zh-CN" dirty="0"/>
              <a:t>() </a:t>
            </a:r>
            <a:r>
              <a:rPr lang="zh-CN" altLang="en-US" dirty="0"/>
              <a:t>的用法、含义和场景</a:t>
            </a:r>
            <a:endParaRPr lang="en-US" altLang="zh-CN" dirty="0"/>
          </a:p>
          <a:p>
            <a:r>
              <a:rPr lang="zh-CN" altLang="en-US" dirty="0"/>
              <a:t>了解面向对象中的 </a:t>
            </a:r>
            <a:r>
              <a:rPr lang="en-US" altLang="zh-CN" dirty="0"/>
              <a:t>SOLID </a:t>
            </a:r>
            <a:r>
              <a:rPr lang="zh-CN" altLang="en-US" dirty="0"/>
              <a:t>原则</a:t>
            </a: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570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latin typeface="FZSSJW--GB1-0"/>
              </a:rPr>
              <a:t>让我们来看看代码的具体内容：</a:t>
            </a:r>
            <a:endParaRPr lang="en-US" altLang="zh-CN" dirty="0"/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360582" y="2419012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876397" y="2397166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Dog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name, age):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self.name = name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self.age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age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sit(self):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is now sitting.")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rolled over!")</a:t>
            </a:r>
          </a:p>
        </p:txBody>
      </p:sp>
      <p:sp>
        <p:nvSpPr>
          <p:cNvPr id="9" name="内容占位符 6">
            <a:extLst>
              <a:ext uri="{FF2B5EF4-FFF2-40B4-BE49-F238E27FC236}">
                <a16:creationId xmlns:a16="http://schemas.microsoft.com/office/drawing/2014/main" id="{9F2F9E59-EB7D-87F2-D6CD-F742AD726F5F}"/>
              </a:ext>
            </a:extLst>
          </p:cNvPr>
          <p:cNvSpPr txBox="1">
            <a:spLocks/>
          </p:cNvSpPr>
          <p:nvPr/>
        </p:nvSpPr>
        <p:spPr>
          <a:xfrm>
            <a:off x="7226331" y="2345155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9E58A3"/>
                </a:solidFill>
                <a:latin typeface="Consolas" panose="020B0609020204030204" pitchFamily="49" charset="0"/>
              </a:rPr>
              <a:t>class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关键字：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用于定义类，我们</a:t>
            </a:r>
            <a:r>
              <a:rPr lang="zh-CN" altLang="en-US" sz="2400" b="0" i="0" u="none" strike="noStrike" baseline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约定</a:t>
            </a:r>
            <a:r>
              <a:rPr lang="zh-CN" altLang="en-US" sz="2400" b="0" i="0" u="none" strike="noStrike" baseline="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类名应以大写字母开头</a:t>
            </a:r>
            <a:endParaRPr lang="en-US" altLang="zh-CN" sz="2400" dirty="0">
              <a:solidFill>
                <a:schemeClr val="accent6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l">
              <a:buNone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l"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紧随其后的是</a:t>
            </a:r>
            <a:r>
              <a:rPr lang="zh-CN" altLang="en-US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文档字符串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l"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对这个类的功能做了描述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l">
              <a:buNone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由于是新建的</a:t>
            </a:r>
            <a:r>
              <a:rPr lang="zh-CN" altLang="en-US" sz="2400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全新类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，所以定义时不加括号，最后则是一个冒号。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l">
              <a:buNone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9348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latin typeface="FZSSJW--GB1-0"/>
              </a:rPr>
              <a:t>让我们来看看代码的具体内容：</a:t>
            </a:r>
            <a:endParaRPr lang="en-US" altLang="zh-CN" dirty="0"/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398585" y="323017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876397" y="2397166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self, name, age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self.name = name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self.age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age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sit(self):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is now sitting.")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rolled over!")</a:t>
            </a:r>
          </a:p>
        </p:txBody>
      </p:sp>
      <p:sp>
        <p:nvSpPr>
          <p:cNvPr id="4" name="内容占位符 6">
            <a:extLst>
              <a:ext uri="{FF2B5EF4-FFF2-40B4-BE49-F238E27FC236}">
                <a16:creationId xmlns:a16="http://schemas.microsoft.com/office/drawing/2014/main" id="{B91FB09E-E30C-2A8A-20EE-013484E4539A}"/>
              </a:ext>
            </a:extLst>
          </p:cNvPr>
          <p:cNvSpPr txBox="1">
            <a:spLocks/>
          </p:cNvSpPr>
          <p:nvPr/>
        </p:nvSpPr>
        <p:spPr>
          <a:xfrm>
            <a:off x="7188328" y="2345155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400" b="1" dirty="0">
                <a:solidFill>
                  <a:srgbClr val="0086B3"/>
                </a:solidFill>
                <a:latin typeface="Consolas" panose="020B0609020204030204" pitchFamily="49" charset="0"/>
              </a:rPr>
              <a:t>__</a:t>
            </a:r>
            <a:r>
              <a:rPr lang="en-US" altLang="zh-CN" sz="2400" b="1" dirty="0" err="1">
                <a:solidFill>
                  <a:srgbClr val="0086B3"/>
                </a:solidFill>
                <a:latin typeface="Consolas" panose="020B0609020204030204" pitchFamily="49" charset="0"/>
              </a:rPr>
              <a:t>init</a:t>
            </a:r>
            <a:r>
              <a:rPr lang="en-US" altLang="zh-CN" sz="2400" b="1" dirty="0">
                <a:solidFill>
                  <a:srgbClr val="0086B3"/>
                </a:solidFill>
                <a:latin typeface="Consolas" panose="020B0609020204030204" pitchFamily="49" charset="0"/>
              </a:rPr>
              <a:t>__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函数：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和定义其他函数一样，我们使用的是 </a:t>
            </a:r>
            <a:r>
              <a:rPr lang="en-US" altLang="zh-CN" sz="2400" b="1" dirty="0">
                <a:solidFill>
                  <a:srgbClr val="9E58A3"/>
                </a:solidFill>
                <a:latin typeface="Consolas" panose="020B0609020204030204" pitchFamily="49" charset="0"/>
              </a:rPr>
              <a:t>def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关键字。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有一些特殊的是：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函数名的</a:t>
            </a:r>
            <a:r>
              <a:rPr lang="zh-CN" altLang="en-US" sz="2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开头和末尾各有两个下划线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，这是一种约定，旨在避免命名冲突。</a:t>
            </a:r>
            <a:endParaRPr lang="en-US" altLang="zh-CN" sz="2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每次创建 </a:t>
            </a:r>
            <a:r>
              <a:rPr lang="en-US" altLang="zh-CN" sz="2200" dirty="0">
                <a:latin typeface="Consolas" panose="020B0609020204030204" pitchFamily="49" charset="0"/>
                <a:ea typeface="微软雅黑" panose="020B0503020204020204" pitchFamily="34" charset="-122"/>
              </a:rPr>
              <a:t>Dog</a:t>
            </a:r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类的实例， </a:t>
            </a:r>
            <a:r>
              <a:rPr lang="en-US" altLang="zh-CN" sz="2200" dirty="0">
                <a:latin typeface="Consolas" panose="020B0609020204030204" pitchFamily="49" charset="0"/>
                <a:ea typeface="微软雅黑" panose="020B0503020204020204" pitchFamily="34" charset="-122"/>
              </a:rPr>
              <a:t>Python</a:t>
            </a:r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都会自动运行这个函数</a:t>
            </a:r>
            <a:endParaRPr lang="en-US" altLang="zh-CN" sz="2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这个函数一般被称为</a:t>
            </a:r>
            <a:r>
              <a:rPr lang="zh-CN" altLang="en-US" sz="2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初始化方法</a:t>
            </a:r>
            <a:endParaRPr lang="zh-CN" altLang="en-US" sz="2200" b="1" dirty="0"/>
          </a:p>
        </p:txBody>
      </p:sp>
    </p:spTree>
    <p:extLst>
      <p:ext uri="{BB962C8B-B14F-4D97-AF65-F5344CB8AC3E}">
        <p14:creationId xmlns:p14="http://schemas.microsoft.com/office/powerpoint/2010/main" val="4145600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4191</TotalTime>
  <Words>8443</Words>
  <Application>Microsoft Office PowerPoint</Application>
  <PresentationFormat>宽屏</PresentationFormat>
  <Paragraphs>673</Paragraphs>
  <Slides>73</Slides>
  <Notes>70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73</vt:i4>
      </vt:variant>
    </vt:vector>
  </HeadingPairs>
  <TitlesOfParts>
    <vt:vector size="88" baseType="lpstr">
      <vt:lpstr>-apple-system</vt:lpstr>
      <vt:lpstr>FZSSJW--GB1-0</vt:lpstr>
      <vt:lpstr>TheSansMonoCondensed-</vt:lpstr>
      <vt:lpstr>TimesNewRoman</vt:lpstr>
      <vt:lpstr>等线</vt:lpstr>
      <vt:lpstr>华文琥珀</vt:lpstr>
      <vt:lpstr>宋体</vt:lpstr>
      <vt:lpstr>微软雅黑</vt:lpstr>
      <vt:lpstr>Arial</vt:lpstr>
      <vt:lpstr>Arial Black</vt:lpstr>
      <vt:lpstr>Consolas</vt:lpstr>
      <vt:lpstr>Times New Roman</vt:lpstr>
      <vt:lpstr>Verdana</vt:lpstr>
      <vt:lpstr>Wingdings</vt:lpstr>
      <vt:lpstr>Office 主题​​</vt:lpstr>
      <vt:lpstr>Python编程：从入门到实践 （第三版）</vt:lpstr>
      <vt:lpstr>关于本讲义</vt:lpstr>
      <vt:lpstr>第 9 章 类</vt:lpstr>
      <vt:lpstr>第 9 章 类</vt:lpstr>
      <vt:lpstr>9.1 创建和使用类</vt:lpstr>
      <vt:lpstr>9.1 创建和使用类</vt:lpstr>
      <vt:lpstr>9.1.1 创建 Dog 类</vt:lpstr>
      <vt:lpstr>9.1.1 创建 Dog 类</vt:lpstr>
      <vt:lpstr>9.1.1 创建 Dog 类</vt:lpstr>
      <vt:lpstr>9.1.1 创建 Dog 类</vt:lpstr>
      <vt:lpstr>9.1.1 创建 Dog 类</vt:lpstr>
      <vt:lpstr>9.1.1 创建 Dog 类</vt:lpstr>
      <vt:lpstr>9.1.1 创建 Dog 类</vt:lpstr>
      <vt:lpstr>9.1.1 创建 Dog 类</vt:lpstr>
      <vt:lpstr>9.1.2 根据类创建实例</vt:lpstr>
      <vt:lpstr>9.1.2 根据类创建实例</vt:lpstr>
      <vt:lpstr>9.1.2 根据类创建实例</vt:lpstr>
      <vt:lpstr>9.1.2 根据类创建实例</vt:lpstr>
      <vt:lpstr>9.2 使用类和实例</vt:lpstr>
      <vt:lpstr>9.2.1 Car 类</vt:lpstr>
      <vt:lpstr>9.2.1 Car 类</vt:lpstr>
      <vt:lpstr>9.2.1 Car 类</vt:lpstr>
      <vt:lpstr>9.2.1 Car 类</vt:lpstr>
      <vt:lpstr>9.2.2 给属性指定默认值</vt:lpstr>
      <vt:lpstr>9.2.2 给属性指定默认值</vt:lpstr>
      <vt:lpstr>9.2.2 给属性指定默认值</vt:lpstr>
      <vt:lpstr>9.2.3 修改属性的值</vt:lpstr>
      <vt:lpstr>9.2.3 通过实例修改属性的值</vt:lpstr>
      <vt:lpstr>9.2.3 通过实例修改属性的值</vt:lpstr>
      <vt:lpstr>9.2.3 通过实例修改属性的值</vt:lpstr>
      <vt:lpstr>9.2.3 通过方法递增属性的值</vt:lpstr>
      <vt:lpstr>9.3 继承</vt:lpstr>
      <vt:lpstr>9.3 继承</vt:lpstr>
      <vt:lpstr>9.3.1 子类的初始化方法</vt:lpstr>
      <vt:lpstr>9.3.1 子类的初始化方法</vt:lpstr>
      <vt:lpstr>9.3.2 给子类定义属性和方法</vt:lpstr>
      <vt:lpstr>9.3.2 给子类定义属性和方法</vt:lpstr>
      <vt:lpstr>9.3.2 给子类定义属性和方法</vt:lpstr>
      <vt:lpstr>9.3.3 重写父类中的方法</vt:lpstr>
      <vt:lpstr>9.3.4 将实例用作属性</vt:lpstr>
      <vt:lpstr>9.3.4 将实例用作属性</vt:lpstr>
      <vt:lpstr>9.3.4 将实例用作属性</vt:lpstr>
      <vt:lpstr>9.3.4 将实例用作属性</vt:lpstr>
      <vt:lpstr>9.3.4 将实例用作属性</vt:lpstr>
      <vt:lpstr>继承和组合</vt:lpstr>
      <vt:lpstr>继承和组合</vt:lpstr>
      <vt:lpstr>继承和组合</vt:lpstr>
      <vt:lpstr>9.3.4 将实例用作属性</vt:lpstr>
      <vt:lpstr>9.3.4 将实例用作属性</vt:lpstr>
      <vt:lpstr>9.3.5 模拟实物</vt:lpstr>
      <vt:lpstr>9.4 导入类 </vt:lpstr>
      <vt:lpstr>9.4 导入类 </vt:lpstr>
      <vt:lpstr>9.4.1 导入单个类</vt:lpstr>
      <vt:lpstr>9.4.1 导入单个类</vt:lpstr>
      <vt:lpstr>9.4.1 导入单个类</vt:lpstr>
      <vt:lpstr>9.4.2 在一个模块中存储多个类</vt:lpstr>
      <vt:lpstr>9.4.2 在一个模块中存储多个类</vt:lpstr>
      <vt:lpstr>9.4.3 从一个模块中导入多个类</vt:lpstr>
      <vt:lpstr>9.4.4 导入整个模块</vt:lpstr>
      <vt:lpstr>9.4.5 导入模块中的所有类</vt:lpstr>
      <vt:lpstr>9.4.6 在一个模块中导入另一个模块</vt:lpstr>
      <vt:lpstr>9.4.6 在一个模块中导入另一个模块</vt:lpstr>
      <vt:lpstr>9.4.6 在一个模块中导入另一个模块</vt:lpstr>
      <vt:lpstr>9.4.7 使用别名</vt:lpstr>
      <vt:lpstr>9.4.7 使用别名</vt:lpstr>
      <vt:lpstr>9.4.8 找到合适的工作流程</vt:lpstr>
      <vt:lpstr>9.5 Python 标准库</vt:lpstr>
      <vt:lpstr>9.5 Python 标准库</vt:lpstr>
      <vt:lpstr>9.5 Python 标准库</vt:lpstr>
      <vt:lpstr>9.5 Python 标准库</vt:lpstr>
      <vt:lpstr>9.6 类的编程风格 </vt:lpstr>
      <vt:lpstr>9.7 小结</vt:lpstr>
      <vt:lpstr>课后拓展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Scruel Tao</dc:creator>
  <cp:lastModifiedBy>Scruel Tao</cp:lastModifiedBy>
  <cp:revision>1</cp:revision>
  <dcterms:created xsi:type="dcterms:W3CDTF">2023-04-03T03:10:02Z</dcterms:created>
  <dcterms:modified xsi:type="dcterms:W3CDTF">2023-05-12T09:51:07Z</dcterms:modified>
</cp:coreProperties>
</file>

<file path=docProps/thumbnail.jpeg>
</file>